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BDA317-F404-4231-B34F-E929D7694DBE}" type="datetimeFigureOut">
              <a:rPr lang="ru-RU" smtClean="0"/>
              <a:pPr/>
              <a:t>06.12.2011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F1EBE9-F034-49FB-9355-1AE202FC414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85720" y="274638"/>
            <a:ext cx="8572560" cy="6583362"/>
          </a:xfrm>
        </p:spPr>
        <p:txBody>
          <a:bodyPr>
            <a:normAutofit fontScale="90000"/>
          </a:bodyPr>
          <a:lstStyle/>
          <a:p>
            <a:pPr algn="l"/>
            <a:r>
              <a:rPr lang="ru-RU" sz="2400" b="1" dirty="0" smtClean="0"/>
              <a:t>1</a:t>
            </a:r>
            <a:r>
              <a:rPr lang="ru-RU" sz="2400" dirty="0" smtClean="0"/>
              <a:t>. </a:t>
            </a:r>
            <a:r>
              <a:rPr lang="ru-RU" sz="2700" dirty="0" smtClean="0"/>
              <a:t>Рембрандт представляет страну:</a:t>
            </a:r>
            <a:br>
              <a:rPr lang="ru-RU" sz="2700" dirty="0" smtClean="0"/>
            </a:br>
            <a:r>
              <a:rPr lang="ru-RU" sz="2700" dirty="0" smtClean="0"/>
              <a:t>    а) Фландрию   б) Испанию   в) Голландию</a:t>
            </a:r>
            <a:br>
              <a:rPr lang="ru-RU" sz="2700" dirty="0" smtClean="0"/>
            </a:br>
            <a:r>
              <a:rPr lang="ru-RU" sz="2700" b="1" dirty="0" smtClean="0"/>
              <a:t>2.</a:t>
            </a:r>
            <a:r>
              <a:rPr lang="ru-RU" sz="2700" dirty="0" smtClean="0"/>
              <a:t> Свою жену художник изобразил в картине:</a:t>
            </a:r>
            <a:br>
              <a:rPr lang="ru-RU" sz="2700" dirty="0" smtClean="0"/>
            </a:br>
            <a:r>
              <a:rPr lang="ru-RU" sz="2700" dirty="0" smtClean="0"/>
              <a:t>     а) Святое семейство  б) Святой Самсон  в) Флора.</a:t>
            </a:r>
            <a:br>
              <a:rPr lang="ru-RU" sz="2700" dirty="0" smtClean="0"/>
            </a:br>
            <a:r>
              <a:rPr lang="ru-RU" sz="2700" b="1" dirty="0" smtClean="0"/>
              <a:t>3</a:t>
            </a:r>
            <a:r>
              <a:rPr lang="ru-RU" sz="2700" dirty="0" smtClean="0"/>
              <a:t>. Согласны ли вы с тем, что Рембрандт написал более 100</a:t>
            </a:r>
            <a:br>
              <a:rPr lang="ru-RU" sz="2700" dirty="0" smtClean="0"/>
            </a:br>
            <a:r>
              <a:rPr lang="ru-RU" sz="2700" dirty="0" smtClean="0"/>
              <a:t>     автопортретов?</a:t>
            </a:r>
            <a:br>
              <a:rPr lang="ru-RU" sz="2700" dirty="0" smtClean="0"/>
            </a:br>
            <a:r>
              <a:rPr lang="ru-RU" sz="2700" b="1" dirty="0" smtClean="0"/>
              <a:t>4.</a:t>
            </a:r>
            <a:r>
              <a:rPr lang="ru-RU" sz="2700" dirty="0" smtClean="0"/>
              <a:t> Одна из последних картин художника выполнена на 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библейский сюжет о беспутном молодом человеке.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Назовите её.</a:t>
            </a:r>
            <a:br>
              <a:rPr lang="ru-RU" sz="2700" dirty="0" smtClean="0"/>
            </a:br>
            <a:r>
              <a:rPr lang="ru-RU" sz="2700" b="1" dirty="0" smtClean="0"/>
              <a:t>5.</a:t>
            </a:r>
            <a:r>
              <a:rPr lang="ru-RU" sz="2700" dirty="0" smtClean="0"/>
              <a:t> Главнейшим стремлением художника становится: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а) достижение роскоши  б) достижение виртуозной техники</a:t>
            </a:r>
            <a:br>
              <a:rPr lang="ru-RU" sz="2700" dirty="0" smtClean="0"/>
            </a:br>
            <a:r>
              <a:rPr lang="ru-RU" sz="2700" dirty="0" smtClean="0"/>
              <a:t>    в) достижение правды, человечности.</a:t>
            </a:r>
            <a:br>
              <a:rPr lang="ru-RU" sz="2700" dirty="0" smtClean="0"/>
            </a:br>
            <a:r>
              <a:rPr lang="ru-RU" sz="2700" b="1" dirty="0" smtClean="0"/>
              <a:t>6.</a:t>
            </a:r>
            <a:r>
              <a:rPr lang="ru-RU" sz="2700" dirty="0" smtClean="0"/>
              <a:t> Какой музей хранит </a:t>
            </a:r>
            <a:r>
              <a:rPr lang="ru-RU" sz="2700" smtClean="0"/>
              <a:t>полотна  </a:t>
            </a:r>
            <a:r>
              <a:rPr lang="ru-RU" sz="2700" smtClean="0"/>
              <a:t>художника</a:t>
            </a:r>
            <a:r>
              <a:rPr lang="ru-RU" sz="2700" smtClean="0"/>
              <a:t>, такие как: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/>
              <a:t>    «Флора», «Даная», «Возвращение блудного сына»</a:t>
            </a:r>
            <a:br>
              <a:rPr lang="ru-RU" sz="2700" dirty="0" smtClean="0"/>
            </a:br>
            <a:r>
              <a:rPr lang="ru-RU" sz="2700" b="1" dirty="0" smtClean="0"/>
              <a:t>7.</a:t>
            </a:r>
            <a:r>
              <a:rPr lang="ru-RU" sz="2700" dirty="0" smtClean="0"/>
              <a:t> Рембрандта называют: а) «повелитель кисти»</a:t>
            </a:r>
            <a:br>
              <a:rPr lang="ru-RU" sz="2700" dirty="0" smtClean="0"/>
            </a:br>
            <a:r>
              <a:rPr lang="ru-RU" sz="2700" dirty="0"/>
              <a:t> </a:t>
            </a:r>
            <a:r>
              <a:rPr lang="ru-RU" sz="2700" dirty="0" smtClean="0"/>
              <a:t>    б) «живописец</a:t>
            </a:r>
            <a:r>
              <a:rPr lang="ru-RU" sz="2700" dirty="0"/>
              <a:t> </a:t>
            </a:r>
            <a:r>
              <a:rPr lang="ru-RU" sz="2700" dirty="0" smtClean="0"/>
              <a:t> душ»  в) «счастливый из голландцев»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1. Рембрандт представляет страну:     а) Фландрию   б) Испанию   в) Голландию 2. Свою жену художник изобразил в картине:      а) Святое семейство  б) Святой Самсон  в) Флора. 3. Согласны ли вы с тем, что Рембрандт написал более 100      автопортретов? 4. Одна из последних картин художника выполнена на      библейский сюжет о беспутном молодом человеке.     Назовите её. 5. Главнейшим стремлением художника становится:     а) достижение роскоши  б) достижение виртуозной техники     в) достижение правды, человечности. 6. Какой музей хранит полотна  художника, такие как:     «Флора», «Даная», «Возвращение блудного сына» 7. Рембрандта называют: а) «повелитель кисти»      б) «живописец  душ»  в) «счастливый из голландцев»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Рембрандт представляет страну: а) Фландрию   б) Испанию   в) Голландию 2. Свою жену художник изобразил в картине: а) Святое семейство  б) Святой Самсон  в) Флора. 3. Согласны ли вы с тем, что Рембрандт написал более 100  автопортретов? 4. Одна из последних картин художника выполнена на библейский сюжет о беспутном молодом человеке. Назовите её. 5. Главнейшим стремлением художника становится: а) достижение роскоши  б) достижение виртуозной техники  в)достижение правды, человечности. 6.  </dc:title>
  <dc:creator>User</dc:creator>
  <cp:lastModifiedBy>admin</cp:lastModifiedBy>
  <cp:revision>4</cp:revision>
  <dcterms:created xsi:type="dcterms:W3CDTF">2011-12-05T19:28:46Z</dcterms:created>
  <dcterms:modified xsi:type="dcterms:W3CDTF">2011-12-06T04:42:07Z</dcterms:modified>
</cp:coreProperties>
</file>