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2" r:id="rId3"/>
    <p:sldId id="260" r:id="rId4"/>
    <p:sldId id="257" r:id="rId5"/>
    <p:sldId id="256" r:id="rId6"/>
    <p:sldId id="258" r:id="rId7"/>
    <p:sldId id="259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36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92FD8-E788-482B-8C7B-7A2EDE152248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1356-6A22-40DE-B019-190F26C934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92FD8-E788-482B-8C7B-7A2EDE152248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1356-6A22-40DE-B019-190F26C934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92FD8-E788-482B-8C7B-7A2EDE152248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1356-6A22-40DE-B019-190F26C934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92FD8-E788-482B-8C7B-7A2EDE152248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1356-6A22-40DE-B019-190F26C934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92FD8-E788-482B-8C7B-7A2EDE152248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6D31356-6A22-40DE-B019-190F26C934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92FD8-E788-482B-8C7B-7A2EDE152248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1356-6A22-40DE-B019-190F26C934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92FD8-E788-482B-8C7B-7A2EDE152248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1356-6A22-40DE-B019-190F26C934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92FD8-E788-482B-8C7B-7A2EDE152248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1356-6A22-40DE-B019-190F26C934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92FD8-E788-482B-8C7B-7A2EDE152248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1356-6A22-40DE-B019-190F26C934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92FD8-E788-482B-8C7B-7A2EDE152248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1356-6A22-40DE-B019-190F26C934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92FD8-E788-482B-8C7B-7A2EDE152248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1356-6A22-40DE-B019-190F26C934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0392FD8-E788-482B-8C7B-7A2EDE152248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6D31356-6A22-40DE-B019-190F26C934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Презентация к уроку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«Творчество Рембрандта – вершина реализма»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F:\Моя работа\Видеоматериалы к урокам МХК\МХК\XVII век\Иллюстрации. XVII век\Рембрандт\Автопортреты\1.self-16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9082" y="285728"/>
            <a:ext cx="3309365" cy="3643338"/>
          </a:xfrm>
          <a:prstGeom prst="rect">
            <a:avLst/>
          </a:prstGeom>
          <a:noFill/>
        </p:spPr>
      </p:pic>
      <p:pic>
        <p:nvPicPr>
          <p:cNvPr id="7171" name="Picture 3" descr="F:\Моя работа\Видеоматериалы к урокам МХК\МХК\XVII век\Иллюстрации. XVII век\Рембрандт\Автопортреты\6._1a9ff_9f59c41a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285728"/>
            <a:ext cx="3038457" cy="3678917"/>
          </a:xfrm>
          <a:prstGeom prst="rect">
            <a:avLst/>
          </a:prstGeom>
          <a:noFill/>
        </p:spPr>
      </p:pic>
      <p:pic>
        <p:nvPicPr>
          <p:cNvPr id="7173" name="Picture 5" descr="F:\Моя работа\Видеоматериалы к урокам МХК\МХК\XVII век\Иллюстрации. XVII век\Рембрандт\Автопортреты\4.image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4222" y="3214686"/>
            <a:ext cx="2780254" cy="3286148"/>
          </a:xfrm>
          <a:prstGeom prst="rect">
            <a:avLst/>
          </a:prstGeom>
          <a:noFill/>
        </p:spPr>
      </p:pic>
      <p:pic>
        <p:nvPicPr>
          <p:cNvPr id="7174" name="Picture 6" descr="F:\Моя работа\Видеоматериалы к урокам МХК\МХК\XVII век\Иллюстрации. XVII век\Рембрандт\Автопортреты\2.0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214686"/>
            <a:ext cx="2599629" cy="33116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800" b="1" dirty="0" smtClean="0"/>
              <a:t>Автопортрет с </a:t>
            </a:r>
            <a:r>
              <a:rPr lang="ru-RU" sz="2800" b="1" dirty="0" err="1" smtClean="0"/>
              <a:t>Саскией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> </a:t>
            </a:r>
            <a:r>
              <a:rPr lang="ru-RU" sz="2800" b="1" dirty="0" smtClean="0"/>
              <a:t>      на коленях. 1635           Автопортрет. 1669</a:t>
            </a:r>
            <a:endParaRPr lang="ru-RU" sz="2800" b="1" dirty="0"/>
          </a:p>
        </p:txBody>
      </p:sp>
      <p:pic>
        <p:nvPicPr>
          <p:cNvPr id="1026" name="Picture 2" descr="F:\Моя работа\Видеоматериалы к урокам МХК\МХК\XVII век\Иллюстрации. XVII век\Рембрандт\Автопортреты\1.prodigal-s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3974962" cy="5000660"/>
          </a:xfrm>
          <a:prstGeom prst="rect">
            <a:avLst/>
          </a:prstGeom>
          <a:noFill/>
        </p:spPr>
      </p:pic>
      <p:pic>
        <p:nvPicPr>
          <p:cNvPr id="1027" name="Picture 3" descr="F:\Моя работа\Видеоматериалы к урокам МХК\МХК\XVII век\Иллюстрации. XVII век\Рембрандт\Автопортреты\9.430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571612"/>
            <a:ext cx="3925518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     </a:t>
            </a:r>
            <a:r>
              <a:rPr lang="ru-RU" sz="3200" b="1" dirty="0" smtClean="0"/>
              <a:t>Анатомия доктора </a:t>
            </a:r>
            <a:r>
              <a:rPr lang="ru-RU" sz="3200" b="1" dirty="0" err="1" smtClean="0"/>
              <a:t>Тульпа</a:t>
            </a:r>
            <a:r>
              <a:rPr lang="ru-RU" sz="3200" b="1" dirty="0" smtClean="0"/>
              <a:t>. </a:t>
            </a:r>
            <a:r>
              <a:rPr lang="ru-RU" sz="3100" b="1" dirty="0" smtClean="0"/>
              <a:t>1632</a:t>
            </a:r>
            <a:endParaRPr lang="ru-RU" sz="3100" b="1" dirty="0"/>
          </a:p>
        </p:txBody>
      </p:sp>
      <p:pic>
        <p:nvPicPr>
          <p:cNvPr id="2050" name="Picture 2" descr="F:\Моя работа\Видеоматериалы к урокам МХК\МХК\XVII век\Иллюстрации. XVII век\Рембрандт\3.anatomia-rembrand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000108"/>
            <a:ext cx="7429550" cy="5572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96136" y="2130425"/>
            <a:ext cx="2662064" cy="1470025"/>
          </a:xfrm>
        </p:spPr>
        <p:txBody>
          <a:bodyPr>
            <a:normAutofit/>
          </a:bodyPr>
          <a:lstStyle/>
          <a:p>
            <a:r>
              <a:rPr lang="ru-RU" b="1" dirty="0" smtClean="0"/>
              <a:t>Флора. </a:t>
            </a:r>
            <a:r>
              <a:rPr lang="ru-RU" sz="3200" b="1" dirty="0" smtClean="0"/>
              <a:t>1634. Г Э </a:t>
            </a:r>
            <a:endParaRPr lang="ru-RU" sz="3200" b="1" dirty="0"/>
          </a:p>
        </p:txBody>
      </p:sp>
      <p:pic>
        <p:nvPicPr>
          <p:cNvPr id="3074" name="Picture 2" descr="F:\Моя работа\Видеоматериалы к урокам МХК\МХК\XVII век\Иллюстрации. XVII век\Рембрандт\Флора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5089580" cy="63421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642918"/>
            <a:ext cx="3322712" cy="3286148"/>
          </a:xfrm>
        </p:spPr>
        <p:txBody>
          <a:bodyPr/>
          <a:lstStyle/>
          <a:p>
            <a:r>
              <a:rPr lang="ru-RU" b="1" dirty="0" smtClean="0"/>
              <a:t>Святое семейство.</a:t>
            </a:r>
            <a:br>
              <a:rPr lang="ru-RU" b="1" dirty="0" smtClean="0"/>
            </a:br>
            <a:r>
              <a:rPr lang="ru-RU" sz="3600" b="1" dirty="0" smtClean="0"/>
              <a:t>1645. Лувр</a:t>
            </a:r>
            <a:endParaRPr lang="ru-RU" sz="3600" b="1" dirty="0"/>
          </a:p>
        </p:txBody>
      </p:sp>
      <p:pic>
        <p:nvPicPr>
          <p:cNvPr id="5" name="Picture 2" descr="F:\Моя работа\Видеоматериалы к урокам МХК\МХК\XVII век\Иллюстрации. XVII век\Рембрандт\6._18531_817607cb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4857784" cy="63233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1357298"/>
            <a:ext cx="3328982" cy="2714644"/>
          </a:xfrm>
        </p:spPr>
        <p:txBody>
          <a:bodyPr>
            <a:normAutofit/>
          </a:bodyPr>
          <a:lstStyle/>
          <a:p>
            <a:r>
              <a:rPr lang="ru-RU" b="1" dirty="0" smtClean="0"/>
              <a:t>Портрет старика в красном.</a:t>
            </a:r>
            <a:br>
              <a:rPr lang="ru-RU" b="1" dirty="0" smtClean="0"/>
            </a:br>
            <a:r>
              <a:rPr lang="ru-RU" sz="4000" b="1" dirty="0" smtClean="0"/>
              <a:t>1654. Г Э</a:t>
            </a:r>
            <a:endParaRPr lang="ru-RU" sz="4000" b="1" dirty="0"/>
          </a:p>
        </p:txBody>
      </p:sp>
      <p:pic>
        <p:nvPicPr>
          <p:cNvPr id="5122" name="Picture 2" descr="F:\Моя работа\Видеоматериалы к урокам МХК\МХК\XVII век\Иллюстрации. XVII век\Рембрандт\портрет старика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4786346" cy="59460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1196752"/>
            <a:ext cx="3538736" cy="307183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Возвращение блудного сына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1669.</a:t>
            </a:r>
            <a:br>
              <a:rPr lang="ru-RU" dirty="0" smtClean="0"/>
            </a:br>
            <a:r>
              <a:rPr lang="ru-RU" dirty="0" smtClean="0"/>
              <a:t>ГЭ</a:t>
            </a:r>
            <a:endParaRPr lang="ru-RU" dirty="0"/>
          </a:p>
        </p:txBody>
      </p:sp>
      <p:pic>
        <p:nvPicPr>
          <p:cNvPr id="6146" name="Picture 2" descr="F:\Моя работа\Видеоматериалы к урокам МХК\МХК\XVII век\Иллюстрации. XVII век\Рембрандт\11.rembrandt_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290"/>
            <a:ext cx="4857784" cy="6268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48</TotalTime>
  <Words>30</Words>
  <Application>Microsoft Office PowerPoint</Application>
  <PresentationFormat>Экран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Презентация к уроку   «Творчество Рембрандта – вершина реализма»</vt:lpstr>
      <vt:lpstr>Слайд 2</vt:lpstr>
      <vt:lpstr>Автопортрет с Саскией        на коленях. 1635           Автопортрет. 1669</vt:lpstr>
      <vt:lpstr>     Анатомия доктора Тульпа. 1632</vt:lpstr>
      <vt:lpstr>Флора. 1634. Г Э </vt:lpstr>
      <vt:lpstr>Святое семейство. 1645. Лувр</vt:lpstr>
      <vt:lpstr>Портрет старика в красном. 1654. Г Э</vt:lpstr>
      <vt:lpstr>Возвращение блудного сына. 1669. ГЭ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</cp:revision>
  <dcterms:created xsi:type="dcterms:W3CDTF">2011-12-05T17:33:00Z</dcterms:created>
  <dcterms:modified xsi:type="dcterms:W3CDTF">2012-01-30T13:27:38Z</dcterms:modified>
</cp:coreProperties>
</file>