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78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39" autoAdjust="0"/>
  </p:normalViewPr>
  <p:slideViewPr>
    <p:cSldViewPr>
      <p:cViewPr varScale="1">
        <p:scale>
          <a:sx n="69" d="100"/>
          <a:sy n="69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A4D0BD-EBF6-4891-86C0-13C6A19D6EDD}" type="datetimeFigureOut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E36D0D-942E-4C6A-BE8C-989703533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7A1BAB-4EA8-488D-996D-3C3E3F33AA9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049B-56EB-4926-A3EE-4BEE54897117}" type="datetime1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D28B0-82D2-4A6F-902C-2514A3FA3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C0797-D2DF-48A1-AD5E-4C5A1587DAD2}" type="datetime1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78364-6374-4E2C-94D0-64C0B0DE0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A18E-69E3-4086-AE5E-4C03E673C2B3}" type="datetime1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A8ED-DC48-497A-A6C6-68A3D7ACD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E3FD4-9F97-4827-8063-08D8D0054CEF}" type="datetime1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3D3CF-8651-4081-8ED3-3E9761A7A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D0A9-A7DE-46CF-9DF5-0195972618FE}" type="datetime1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A1FDA-493B-4371-99DC-3AF3BEB1F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ABC6-FBFA-4769-91E4-BA5ACF4C6243}" type="datetime1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B3233-2C48-40F8-809F-AE3B8786E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D478-6D24-4424-8C6E-30E9C776115A}" type="datetime1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82F2-4406-433C-84C7-F52002563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4CCA-7158-4FE8-BFCE-DE8D25C4D251}" type="datetime1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CCF7B-282D-4FD1-A524-79FDD22A5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E4157-41A7-4103-AFE5-0C6B8011083C}" type="datetime1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2A335-8A26-40CB-8239-A9963D543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EA8A-7A25-46D2-9E1F-9A75FA3B4C7D}" type="datetime1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8261-75A3-48C5-B4EB-04D0A4696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0218-25E4-49AF-AEC5-0BEC332A43F5}" type="datetime1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08337-6B83-45F8-8B5B-D90680809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2D6984-F3E6-44DA-8A5A-63361CFBB30C}" type="datetime1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EE9225-9BC9-4A5C-A48C-0DA898E32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1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951446">
            <a:off x="7842250" y="538163"/>
            <a:ext cx="72548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02608">
            <a:off x="8194675" y="-28575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93031">
            <a:off x="7816850" y="733425"/>
            <a:ext cx="15795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" y="4362450"/>
            <a:ext cx="24193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61343">
            <a:off x="1412875" y="5283200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82093" flipH="1">
            <a:off x="4067175" y="5273675"/>
            <a:ext cx="22161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63713" y="1671638"/>
            <a:ext cx="5067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>
                <a:solidFill>
                  <a:srgbClr val="FF0000"/>
                </a:solidFill>
              </a:rPr>
              <a:t>Симметрия</a:t>
            </a:r>
            <a:r>
              <a:rPr lang="ru-RU" sz="6000"/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55838" y="3671888"/>
            <a:ext cx="57086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70C0"/>
                </a:solidFill>
                <a:latin typeface="Candara" pitchFamily="34" charset="0"/>
                <a:ea typeface="BrowalliaUPC"/>
                <a:cs typeface="BrowalliaUPC"/>
              </a:rPr>
              <a:t>Крестенова Наталья Викторовна </a:t>
            </a:r>
          </a:p>
          <a:p>
            <a:r>
              <a:rPr lang="ru-RU" sz="2000">
                <a:solidFill>
                  <a:srgbClr val="7030A0"/>
                </a:solidFill>
                <a:latin typeface="Candara" pitchFamily="34" charset="0"/>
                <a:ea typeface="BrowalliaUPC"/>
                <a:cs typeface="BrowalliaUPC"/>
              </a:rPr>
              <a:t>учитель начальных классов</a:t>
            </a:r>
          </a:p>
          <a:p>
            <a:r>
              <a:rPr lang="ru-RU" sz="2000">
                <a:solidFill>
                  <a:srgbClr val="7030A0"/>
                </a:solidFill>
                <a:latin typeface="Candara" pitchFamily="34" charset="0"/>
                <a:ea typeface="BrowalliaUPC"/>
                <a:cs typeface="BrowalliaUPC"/>
              </a:rPr>
              <a:t>МОУ СОШ №95 </a:t>
            </a:r>
          </a:p>
          <a:p>
            <a:r>
              <a:rPr lang="ru-RU" sz="2000">
                <a:solidFill>
                  <a:srgbClr val="7030A0"/>
                </a:solidFill>
                <a:latin typeface="Candara" pitchFamily="34" charset="0"/>
                <a:ea typeface="BrowalliaUPC"/>
                <a:cs typeface="BrowalliaUPC"/>
              </a:rPr>
              <a:t>с углублённым изучением отдельных предметов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u="sng" dirty="0" smtClean="0">
                <a:solidFill>
                  <a:srgbClr val="7030A0"/>
                </a:solidFill>
                <a:latin typeface="+mn-lt"/>
              </a:rPr>
              <a:t>Квадрат и прямоугольник</a:t>
            </a:r>
            <a:endParaRPr lang="ru-RU" b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8B9CD59-4561-4CD3-A998-AD03B3D5F98B}" type="datetime1">
              <a:rPr lang="ru-RU" smtClean="0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B7FEE-B66E-4ADB-BB04-10A827AFE73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924175"/>
            <a:ext cx="1728787" cy="1812925"/>
          </a:xfrm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844675"/>
            <a:ext cx="2384425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27088" y="2708275"/>
            <a:ext cx="2232025" cy="2305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27088" y="2636838"/>
            <a:ext cx="2232025" cy="2376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95288" y="3830638"/>
            <a:ext cx="2663825" cy="30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889125" y="2133600"/>
            <a:ext cx="19050" cy="3311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22535" idx="1"/>
          </p:cNvCxnSpPr>
          <p:nvPr/>
        </p:nvCxnSpPr>
        <p:spPr>
          <a:xfrm>
            <a:off x="4787900" y="3521075"/>
            <a:ext cx="2592388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980113" y="1700213"/>
            <a:ext cx="0" cy="3744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36713" y="5199063"/>
            <a:ext cx="6127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/>
              <a:t>4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673725" y="5589588"/>
            <a:ext cx="612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>
                <a:solidFill>
                  <a:srgbClr val="7030A0"/>
                </a:solidFill>
              </a:rPr>
              <a:t>Треугольники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8B9CD59-4561-4CD3-A998-AD03B3D5F98B}" type="datetime1">
              <a:rPr lang="ru-RU" smtClean="0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A0B17-54EB-4360-B3C3-8919A2AAF83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700213"/>
            <a:ext cx="2468563" cy="2974975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19250" y="4941888"/>
            <a:ext cx="6127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/>
              <a:t>1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989138"/>
            <a:ext cx="3913188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80063" y="3500438"/>
            <a:ext cx="1365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/>
              <a:t>нет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74825" y="1412875"/>
            <a:ext cx="150813" cy="4543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>
                <a:solidFill>
                  <a:srgbClr val="7030A0"/>
                </a:solidFill>
              </a:rPr>
              <a:t>Проверь  себя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ru-RU" smtClean="0"/>
              <a:t>1 способ</a:t>
            </a:r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611188" y="6518275"/>
            <a:ext cx="2133600" cy="365125"/>
          </a:xfrm>
        </p:spPr>
        <p:txBody>
          <a:bodyPr/>
          <a:lstStyle/>
          <a:p>
            <a:pPr>
              <a:defRPr/>
            </a:pPr>
            <a:fld id="{58B9CD59-4561-4CD3-A998-AD03B3D5F98B}" type="datetime1">
              <a:rPr lang="ru-RU" smtClean="0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20B54-CA64-4AE6-89D8-28E3F44557E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9663" y="981075"/>
            <a:ext cx="17319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006475"/>
            <a:ext cx="17367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2988" y="4437063"/>
            <a:ext cx="1187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 способ 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6938" y="3448050"/>
            <a:ext cx="27733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0300" y="3455988"/>
            <a:ext cx="2773363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>
                <a:solidFill>
                  <a:srgbClr val="7030A0"/>
                </a:solidFill>
              </a:rPr>
              <a:t>круг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8B9CD59-4561-4CD3-A998-AD03B3D5F98B}" type="datetime1">
              <a:rPr lang="ru-RU" smtClean="0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0D72E-5E58-40C0-B0D7-27F82AD6F17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75463" y="5373688"/>
            <a:ext cx="20367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7030A0"/>
                </a:solidFill>
              </a:rPr>
              <a:t>Много</a:t>
            </a:r>
            <a:r>
              <a:rPr lang="ru-RU"/>
              <a:t> </a:t>
            </a:r>
          </a:p>
        </p:txBody>
      </p:sp>
      <p:cxnSp>
        <p:nvCxnSpPr>
          <p:cNvPr id="14" name="Прямая соединительная линия 13"/>
          <p:cNvCxnSpPr>
            <a:stCxn id="25602" idx="0"/>
            <a:endCxn id="5" idx="0"/>
          </p:cNvCxnSpPr>
          <p:nvPr/>
        </p:nvCxnSpPr>
        <p:spPr>
          <a:xfrm>
            <a:off x="4572000" y="1600200"/>
            <a:ext cx="0" cy="4756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25602" idx="1"/>
          </p:cNvCxnSpPr>
          <p:nvPr/>
        </p:nvCxnSpPr>
        <p:spPr>
          <a:xfrm flipV="1">
            <a:off x="2308225" y="3860800"/>
            <a:ext cx="47117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08225" y="1600200"/>
            <a:ext cx="4567238" cy="456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195513" y="1600200"/>
            <a:ext cx="4679950" cy="4637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708400" y="1600200"/>
            <a:ext cx="1800225" cy="4349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348038" y="1600200"/>
            <a:ext cx="2519362" cy="4637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195513" y="3068638"/>
            <a:ext cx="4679950" cy="1655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308225" y="2781300"/>
            <a:ext cx="4567238" cy="223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Симметрия вокруг нас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AFD8D-37CC-4437-AC44-229E5CFEA19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120900"/>
            <a:ext cx="3810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C00000"/>
                </a:solidFill>
              </a:rPr>
              <a:t>Симметрия в природе </a:t>
            </a: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A1AEA-AD4A-43CB-8492-4768D658E6E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29019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765300"/>
            <a:ext cx="2770188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887788"/>
            <a:ext cx="25209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1363" y="3900488"/>
            <a:ext cx="192722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2924175"/>
            <a:ext cx="21971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Симметрия в технике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5783C-249D-4ACE-8DA5-3A38BA0F456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76700"/>
            <a:ext cx="1571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133600"/>
            <a:ext cx="3671887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2038" y="1185863"/>
            <a:ext cx="26638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88" y="47625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Симметрия в архитектуре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1D001-F921-4376-88A4-6CB3DEEC279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851025"/>
            <a:ext cx="21558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097088"/>
            <a:ext cx="25923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716338"/>
            <a:ext cx="26638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Симметрия в доме </a:t>
            </a: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E5DD6-D72E-4406-B433-DEA59C30488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35138"/>
            <a:ext cx="1812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509713"/>
            <a:ext cx="280828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943100"/>
            <a:ext cx="237648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005263"/>
            <a:ext cx="23034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1663" y="3933825"/>
            <a:ext cx="23669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Выполним задания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D366A-13F0-487C-911B-75AC0E48BD4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341438"/>
            <a:ext cx="5260975" cy="1908175"/>
          </a:xfrm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573463"/>
            <a:ext cx="6121400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B0F0"/>
                </a:solidFill>
              </a:rPr>
              <a:t>Здравствуйте ребята!!!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DBD0C-BC2E-4E4D-92DE-BFC90BE23D42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079" name="Picture 7" descr="C:\Users\Виктор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557338"/>
            <a:ext cx="2087562" cy="3024187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779838" y="1844675"/>
            <a:ext cx="4572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7030A0"/>
                </a:solidFill>
              </a:rPr>
              <a:t>Готовясь к нашей встрече, я узнал, что симметрия – один из важных факторов красоты.</a:t>
            </a:r>
          </a:p>
          <a:p>
            <a:r>
              <a:rPr lang="ru-RU" sz="2800">
                <a:solidFill>
                  <a:srgbClr val="7030A0"/>
                </a:solidFill>
              </a:rPr>
              <a:t>Разберитесь-ка в понятии симметрия и </a:t>
            </a:r>
          </a:p>
          <a:p>
            <a:r>
              <a:rPr lang="ru-RU" sz="2800">
                <a:solidFill>
                  <a:srgbClr val="7030A0"/>
                </a:solidFill>
              </a:rPr>
              <a:t>ответьте на мои вопросы: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Имеют ли оси симметрии изображения данных 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предметов?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16688" y="5691188"/>
            <a:ext cx="649287" cy="258762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да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143375"/>
            <a:ext cx="1171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154238"/>
            <a:ext cx="1439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6288" y="2051050"/>
            <a:ext cx="13493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2188" y="1971675"/>
            <a:ext cx="1095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2363" y="4076700"/>
            <a:ext cx="1200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74963" y="41068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03713" y="4365625"/>
            <a:ext cx="1095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Box 6"/>
          <p:cNvSpPr txBox="1">
            <a:spLocks noChangeArrowheads="1"/>
          </p:cNvSpPr>
          <p:nvPr/>
        </p:nvSpPr>
        <p:spPr bwMode="auto">
          <a:xfrm>
            <a:off x="1042988" y="1851025"/>
            <a:ext cx="10080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/>
              <a:t>ф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43013" y="3419475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да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74963" y="3333750"/>
            <a:ext cx="107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нет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27763" y="3260725"/>
            <a:ext cx="97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47813" y="5505450"/>
            <a:ext cx="595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да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28975" y="5424488"/>
            <a:ext cx="91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нет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54588" y="5691188"/>
            <a:ext cx="6969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да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42188" y="3435350"/>
            <a:ext cx="109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Подведём итоги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Что такое симметрии?</a:t>
            </a:r>
          </a:p>
          <a:p>
            <a:r>
              <a:rPr lang="ru-RU" smtClean="0"/>
              <a:t>Что делает ось симметрии с фигурой?</a:t>
            </a:r>
          </a:p>
          <a:p>
            <a:r>
              <a:rPr lang="ru-RU" smtClean="0"/>
              <a:t>Действительно ли нас окружают симметричные предметы?</a:t>
            </a:r>
          </a:p>
          <a:p>
            <a:endParaRPr lang="ru-RU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5FB10-DE94-4474-AFE1-9F1CAAA90CD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51A4B-11FE-431A-B205-1E4543845D7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141663"/>
            <a:ext cx="4535488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71663" y="1409700"/>
            <a:ext cx="936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71788" y="1196975"/>
            <a:ext cx="968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C00000"/>
                </a:solidFill>
              </a:rPr>
              <a:t>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40163" y="1281113"/>
            <a:ext cx="9350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5938" y="1281113"/>
            <a:ext cx="12096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C00000"/>
                </a:solidFill>
              </a:rPr>
              <a:t>М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95838" y="1281113"/>
            <a:ext cx="9667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C00000"/>
                </a:solidFill>
              </a:rPr>
              <a:t>д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51500" y="1406525"/>
            <a:ext cx="9413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C00000"/>
                </a:solidFill>
              </a:rPr>
              <a:t>ц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92888" y="1493838"/>
            <a:ext cx="12366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C00000"/>
                </a:solidFill>
              </a:rPr>
              <a:t>ы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31125" y="1409700"/>
            <a:ext cx="5953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C0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4F99D-8810-41C6-9AC2-88A00981198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152900"/>
            <a:ext cx="18002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65375" y="836613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1.Что такое  симметрия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79663" y="1206500"/>
            <a:ext cx="469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2.  Что делает ось симметрии с фигурой 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49500" y="1574800"/>
            <a:ext cx="39766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3. Действительно ли вас окружают </a:t>
            </a:r>
          </a:p>
          <a:p>
            <a:r>
              <a:rPr lang="ru-RU"/>
              <a:t>симметричные  фигуры?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379663" y="3789363"/>
            <a:ext cx="4699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Будьте внимательными, наблюдательными, сообразительными и настойчивыми в достижении цели.</a:t>
            </a:r>
          </a:p>
          <a:p>
            <a:r>
              <a:rPr lang="ru-RU">
                <a:solidFill>
                  <a:srgbClr val="FF0000"/>
                </a:solidFill>
              </a:rPr>
              <a:t> А поможет вам в этом мультфильм с моим участием.</a:t>
            </a:r>
          </a:p>
          <a:p>
            <a:endParaRPr lang="ru-RU"/>
          </a:p>
          <a:p>
            <a:endParaRPr lang="ru-RU"/>
          </a:p>
          <a:p>
            <a:r>
              <a:rPr lang="ru-RU"/>
              <a:t>                   </a:t>
            </a:r>
            <a:endParaRPr lang="ru-RU" sz="320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16225" y="5788025"/>
            <a:ext cx="38274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7030A0"/>
                </a:solidFill>
              </a:rPr>
              <a:t>Желаю вам удачи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D1658-A90B-4656-86EB-3E5BC8624A2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684213" y="692150"/>
          <a:ext cx="7343775" cy="5513388"/>
        </p:xfrm>
        <a:graphic>
          <a:graphicData uri="http://schemas.openxmlformats.org/presentationml/2006/ole">
            <p:oleObj spid="_x0000_s21511" name="Презентация" r:id="rId3" imgW="2386629" imgH="178899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FA8F9-B392-49CE-AA63-DF070079325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2530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925" y="620713"/>
            <a:ext cx="4392613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088" y="5013325"/>
            <a:ext cx="1296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Слева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2325" y="4591050"/>
            <a:ext cx="1046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Справа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9750" y="5383213"/>
            <a:ext cx="4310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Бельчата , зайчик , мешок с яблоками </a:t>
            </a:r>
          </a:p>
          <a:p>
            <a:r>
              <a:rPr lang="ru-RU"/>
              <a:t> </a:t>
            </a:r>
          </a:p>
        </p:txBody>
      </p:sp>
      <p:sp>
        <p:nvSpPr>
          <p:cNvPr id="11" name="Пятно 1 10"/>
          <p:cNvSpPr/>
          <p:nvPr/>
        </p:nvSpPr>
        <p:spPr>
          <a:xfrm>
            <a:off x="1724025" y="5111750"/>
            <a:ext cx="288925" cy="27146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2743200" lvl="6" indent="0">
              <a:buFont typeface="Arial" pitchFamily="34" charset="0"/>
              <a:buNone/>
              <a:defRPr/>
            </a:pPr>
            <a:r>
              <a:rPr lang="ru-RU" dirty="0" smtClean="0"/>
              <a:t>                 Из «Толкового словаря» </a:t>
            </a:r>
            <a:r>
              <a:rPr lang="ru-RU" dirty="0" err="1" smtClean="0"/>
              <a:t>С.И.Ожегова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2743200" lvl="6" indent="0"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</a:rPr>
              <a:t>Симметричный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dirty="0"/>
              <a:t>– обладающий </a:t>
            </a:r>
            <a:r>
              <a:rPr lang="ru-RU" dirty="0" smtClean="0"/>
              <a:t>симметрией</a:t>
            </a:r>
          </a:p>
          <a:p>
            <a:pPr marL="2743200" lvl="6" indent="0"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</a:rPr>
              <a:t>Симметрия</a:t>
            </a:r>
            <a:r>
              <a:rPr lang="ru-RU" sz="3200" dirty="0" smtClean="0"/>
              <a:t> </a:t>
            </a:r>
            <a:r>
              <a:rPr lang="ru-RU" dirty="0"/>
              <a:t>– соразмерность, одинаковость в расположении частей чего-нибудь по противоположным сторонам от точки, прямой или плоскости</a:t>
            </a:r>
          </a:p>
          <a:p>
            <a:pPr lvl="6">
              <a:defRPr/>
            </a:pPr>
            <a:endParaRPr lang="ru-RU" dirty="0"/>
          </a:p>
          <a:p>
            <a:pPr lvl="6"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54339-D3E1-427E-9FAB-45E9B190A02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573463"/>
            <a:ext cx="2073275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55C70-00B6-4B39-884F-B1F60A2828C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2546350"/>
            <a:ext cx="1731962" cy="2773363"/>
          </a:xfrm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443038"/>
            <a:ext cx="463391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2051050" y="2205038"/>
            <a:ext cx="4016375" cy="3384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738563"/>
            <a:ext cx="32067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CEE5A-BD62-40A3-B3EC-2AF535894C5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620713"/>
            <a:ext cx="5976937" cy="5832475"/>
          </a:xfrm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690688"/>
            <a:ext cx="33845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8B9CD59-4561-4CD3-A998-AD03B3D5F98B}" type="datetime1">
              <a:rPr lang="ru-RU" smtClean="0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E496D-B5CA-4934-83B0-F657907347F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/>
          <a:srcRect l="27553" t="17426" r="15178" b="16901"/>
          <a:stretch>
            <a:fillRect/>
          </a:stretch>
        </p:blipFill>
        <p:spPr bwMode="auto">
          <a:xfrm rot="-2712121">
            <a:off x="2600326" y="1020762"/>
            <a:ext cx="4087812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4535488" y="692150"/>
            <a:ext cx="107950" cy="446563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ач.школа 1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1.</Template>
  <TotalTime>359</TotalTime>
  <Words>193</Words>
  <Application>Microsoft Office PowerPoint</Application>
  <PresentationFormat>Экран (4:3)</PresentationFormat>
  <Paragraphs>93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Candara</vt:lpstr>
      <vt:lpstr>BrowalliaUPC</vt:lpstr>
      <vt:lpstr>нач.школа 1.</vt:lpstr>
      <vt:lpstr>Презентация</vt:lpstr>
      <vt:lpstr>Слайд 1</vt:lpstr>
      <vt:lpstr>Здравствуйте ребята!!!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Квадрат и прямоугольник</vt:lpstr>
      <vt:lpstr>Треугольники </vt:lpstr>
      <vt:lpstr>Проверь  себя </vt:lpstr>
      <vt:lpstr>круг</vt:lpstr>
      <vt:lpstr>Симметрия вокруг нас</vt:lpstr>
      <vt:lpstr>Симметрия в природе </vt:lpstr>
      <vt:lpstr>Симметрия в технике </vt:lpstr>
      <vt:lpstr>Симметрия в архитектуре</vt:lpstr>
      <vt:lpstr>Симметрия в доме </vt:lpstr>
      <vt:lpstr>Выполним задания </vt:lpstr>
      <vt:lpstr>Имеют ли оси симметрии изображения данных  предметов?</vt:lpstr>
      <vt:lpstr>Подведём итоги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dc:description>http://aida.ucoz.ru</dc:description>
  <cp:lastModifiedBy>ольга</cp:lastModifiedBy>
  <cp:revision>33</cp:revision>
  <dcterms:created xsi:type="dcterms:W3CDTF">2011-12-11T13:00:34Z</dcterms:created>
  <dcterms:modified xsi:type="dcterms:W3CDTF">2012-07-05T19:31:37Z</dcterms:modified>
</cp:coreProperties>
</file>