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0" r:id="rId6"/>
    <p:sldId id="263" r:id="rId7"/>
    <p:sldId id="264" r:id="rId8"/>
    <p:sldId id="262" r:id="rId9"/>
    <p:sldId id="261" r:id="rId10"/>
    <p:sldId id="267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E2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70" d="100"/>
          <a:sy n="70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4A06-EAEB-4D48-82F4-AAE57C67B938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ED84-D450-4C31-869C-34FD93497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DAEC-1013-4011-9DB5-FDBB6C4D836C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EA05-DF50-4903-9F55-EC59DBF71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36AE-060B-4C3A-A120-8BB8DE440B68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B421-C670-4419-87D1-82D23D5FF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8C52-7AF0-4B54-B17E-AB60D49BB9EA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AE7A2-675B-43DD-B51B-8D553616A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ACF1-F9F8-4B51-A47E-E0EDBE9BAD63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036A-116D-4520-B0F5-8BF7FB311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01E2-66EB-4C25-9575-9F8F021980C1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8C90-D68E-4F8C-ADD8-CF1F9130F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05D9-E5B0-426F-932E-3EC9C2D5204F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A6EA-CCD8-48E9-B41B-F98CD32E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AF1F-6685-4F19-A275-5FE8FE36DE05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DA67-E554-4C95-8D69-AEE6B1128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8B33-32C6-41E8-AB7E-B049794FAD90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C8A4-6D4F-4312-96CE-B0C069585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2120-CEC5-4DF0-A5C8-5E16F3751B61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F540-FD63-4EF8-947F-D81B5BCF7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A3B2-90D5-40E0-85EC-6CFB6B1E1D54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8DEF-4B58-493A-B638-3D7F0DB2D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07410-8BC3-4B6F-A194-4EE1813C49F4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34EA0-DDD7-42D8-A726-4FA5FF27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03250"/>
            <a:ext cx="9144000" cy="80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42481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Открытый урок </a:t>
            </a:r>
            <a:b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внеклассного чтения  по повести </a:t>
            </a:r>
            <a:b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А.А. Лиханова  «Солнечное затмение»</a:t>
            </a:r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smtClean="0">
                <a:solidFill>
                  <a:srgbClr val="FFFF00"/>
                </a:solidFill>
              </a:rPr>
              <a:t>«ОБРЕСТИ ДУШУ»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2400" b="1" smtClean="0">
                <a:solidFill>
                  <a:srgbClr val="0EE218"/>
                </a:solidFill>
                <a:latin typeface="Times New Roman" pitchFamily="18" charset="0"/>
                <a:cs typeface="Times New Roman" pitchFamily="18" charset="0"/>
              </a:rPr>
              <a:t>для учащихся 8-9х классов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581525"/>
            <a:ext cx="8820150" cy="13684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Мухаметзанов</a:t>
            </a:r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Зухр</a:t>
            </a:r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Нурисламовна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053" name="Picture 5" descr="C:\Documents and Settings\Admin\Мои документы\Зухра 3\Фото зухра\DSCF66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3573463"/>
            <a:ext cx="20875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70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Овал 7"/>
          <p:cNvSpPr/>
          <p:nvPr/>
        </p:nvSpPr>
        <p:spPr>
          <a:xfrm>
            <a:off x="5076825" y="5157788"/>
            <a:ext cx="3743325" cy="17002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Вручение премии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губернатора Белгородской области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"Призвание"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за 2009 год.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Закон любви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51275" y="260350"/>
            <a:ext cx="4835525" cy="6337300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Фрагмент  статьи А.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«Закон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любви»к повести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«Солнечное затмение»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«…В мире смуты, где мы оказались, правит беззаконие. Не только вы, совсем юные, но и вполне взрослые люди, оказались в недоумении: то, что вчера дурно, вдруг стало доблестно…именно об этом я хотел сказать своими повестями»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396875" y="404813"/>
            <a:ext cx="5761038" cy="20161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Повесть «Солнечное затмение»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260350"/>
            <a:ext cx="302418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716338"/>
            <a:ext cx="18716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908175" y="2781300"/>
            <a:ext cx="2016125" cy="3541713"/>
          </a:xfrm>
          <a:noFill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275" y="1628775"/>
            <a:ext cx="23764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1.Познакомить учащихся с биографией А.А.Лиханова и его произведениями;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2.Совершенствовать навыки вдумчивого чтения;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3.Продолжить формирование навыков дискуссии;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4.Воспитывать чувство любви, сострадания и уважения к ближнему.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0"/>
            <a:ext cx="7859712" cy="6126163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урока: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 – диспут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 текста;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беседа по вопросам;			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составление плана;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комментирование эпизодов;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в группах;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сообщения учащихся;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со статьей;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диспут.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255588"/>
            <a:ext cx="9324975" cy="722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8863"/>
            <a:ext cx="8435975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Альберт Анатольевич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(13.09.35) -писатель, президент Российского детского фонда.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3240088" cy="4608513"/>
          </a:xfr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28638" y="0"/>
            <a:ext cx="9672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-180975" y="4149725"/>
            <a:ext cx="1908175" cy="1916113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Родился в 1935 г.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г. Кирове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6372225" y="5367338"/>
            <a:ext cx="2520950" cy="14906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692150"/>
            <a:ext cx="21605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Овал 4"/>
          <p:cNvSpPr/>
          <p:nvPr/>
        </p:nvSpPr>
        <p:spPr>
          <a:xfrm>
            <a:off x="323850" y="5373688"/>
            <a:ext cx="3384550" cy="14843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Уральский государственный университет имени М.Горького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17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7691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1959 г. стали выходить его произведения и публикации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55575"/>
            <a:ext cx="2339975" cy="3871913"/>
          </a:xfr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565400"/>
            <a:ext cx="21621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341438"/>
            <a:ext cx="20510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48125"/>
            <a:ext cx="52387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1700213"/>
            <a:ext cx="99377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275" y="1773238"/>
            <a:ext cx="9366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240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2051050" y="188913"/>
            <a:ext cx="3219450" cy="177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3257550"/>
            <a:ext cx="1943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0"/>
            <a:ext cx="20161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4538" y="1773238"/>
            <a:ext cx="20494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Заголовок 13"/>
          <p:cNvSpPr>
            <a:spLocks noGrp="1"/>
          </p:cNvSpPr>
          <p:nvPr>
            <p:ph type="title"/>
          </p:nvPr>
        </p:nvSpPr>
        <p:spPr>
          <a:xfrm>
            <a:off x="1547813" y="0"/>
            <a:ext cx="3960812" cy="19891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Премии  А.А.Лиханова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1844675"/>
            <a:ext cx="19145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825" y="3789363"/>
            <a:ext cx="212248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4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5" name="Содержимое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497388" cy="3563938"/>
          </a:xfrm>
        </p:spPr>
        <p:txBody>
          <a:bodyPr>
            <a:spAutoFit/>
          </a:bodyPr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Arial" pitchFamily="34" charset="0"/>
              <a:buNone/>
            </a:pPr>
            <a:endParaRPr lang="ru-RU" smtClean="0"/>
          </a:p>
          <a:p>
            <a:pPr eaLnBrk="1" hangingPunct="1">
              <a:buFont typeface="Arial" pitchFamily="34" charset="0"/>
              <a:buNone/>
            </a:pPr>
            <a:r>
              <a:rPr lang="ru-RU" smtClean="0"/>
              <a:t>     </a:t>
            </a:r>
          </a:p>
        </p:txBody>
      </p:sp>
      <p:sp>
        <p:nvSpPr>
          <p:cNvPr id="10246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7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" name="Овал 11"/>
          <p:cNvSpPr/>
          <p:nvPr/>
        </p:nvSpPr>
        <p:spPr>
          <a:xfrm>
            <a:off x="5003800" y="5157788"/>
            <a:ext cx="4140200" cy="17002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 для детей и юношества им.А. А.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Лиханова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  Кирове.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200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Открытый урок  внеклассного чтения  по повести  А.А. Лиханова  «Солнечное затмение» «ОБРЕСТИ ДУШУ»  для учащихся 8-9х классов  </vt:lpstr>
      <vt:lpstr>Цели:</vt:lpstr>
      <vt:lpstr>Слайд 3</vt:lpstr>
      <vt:lpstr>Альберт Анатольевич Лиханов (13.09.35) -писатель, президент Российского детского фонда.  </vt:lpstr>
      <vt:lpstr>Слайд 5</vt:lpstr>
      <vt:lpstr>Слайд 6</vt:lpstr>
      <vt:lpstr>В 1959 г. стали выходить его произведения и публикации</vt:lpstr>
      <vt:lpstr>Премии  А.А.Лиханова</vt:lpstr>
      <vt:lpstr>Слайд 9</vt:lpstr>
      <vt:lpstr>Слайд 10</vt:lpstr>
      <vt:lpstr>Закон любви</vt:lpstr>
      <vt:lpstr>Повесть «Солнечное затмение»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внеклассного чтения  по повести  А.А. Лиханова  «Солнечное затмение» «ОБРЕСТИ ДУШУ»  для учащихся 8-9х классов</dc:title>
  <dc:creator>Admin</dc:creator>
  <cp:lastModifiedBy>Дарёна</cp:lastModifiedBy>
  <cp:revision>41</cp:revision>
  <dcterms:created xsi:type="dcterms:W3CDTF">2012-01-13T07:59:52Z</dcterms:created>
  <dcterms:modified xsi:type="dcterms:W3CDTF">2012-07-20T04:59:20Z</dcterms:modified>
</cp:coreProperties>
</file>