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A78B1-783A-4E52-8ECE-7231DA859AF4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FD466-93F8-465A-8772-0D94CF3FF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3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75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8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B93E528D-E889-4837-9176-9C95ACFBA2F2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90B33DF8-6D85-407F-867C-DAE37D819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33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600164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Известно, что полярники не заботятся о запасах пресной воды, необходимой для приготовления пищи или питья. Они используют лёд, который образуется из морской горько-солёной воды.</a:t>
            </a:r>
          </a:p>
          <a:p>
            <a:pPr algn="ctr">
              <a:defRPr/>
            </a:pPr>
            <a:r>
              <a:rPr lang="ru-RU" sz="3200" b="1" cap="all" dirty="0">
                <a:ln w="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Почему вода становится пресной, если она образуется из растаявшего морского льда?</a:t>
            </a:r>
          </a:p>
        </p:txBody>
      </p:sp>
    </p:spTree>
    <p:extLst>
      <p:ext uri="{BB962C8B-B14F-4D97-AF65-F5344CB8AC3E}">
        <p14:creationId xmlns:p14="http://schemas.microsoft.com/office/powerpoint/2010/main" val="79148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42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