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32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Картинка 11 из 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5786" y="214290"/>
            <a:ext cx="771530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надо знать!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71546"/>
            <a:ext cx="828680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50800">
                  <a:noFill/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Самый солёный океан - Атлантический</a:t>
            </a:r>
          </a:p>
        </p:txBody>
      </p:sp>
    </p:spTree>
    <p:extLst>
      <p:ext uri="{BB962C8B-B14F-4D97-AF65-F5344CB8AC3E}">
        <p14:creationId xmlns:p14="http://schemas.microsoft.com/office/powerpoint/2010/main" val="20426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