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632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694799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Установите соответствие: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857250"/>
          <a:ext cx="8715375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615"/>
                <a:gridCol w="5174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Объект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Океан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А. Тихий.</a:t>
                      </a:r>
                      <a:endParaRPr lang="ru-RU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Аравийское море.</a:t>
                      </a:r>
                      <a:endParaRPr lang="ru-RU" sz="28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Б. Атлантический.</a:t>
                      </a:r>
                      <a:endParaRPr lang="ru-RU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Бискайский</a:t>
                      </a:r>
                      <a:r>
                        <a:rPr lang="ru-RU" sz="2800" b="1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залив.</a:t>
                      </a:r>
                      <a:endParaRPr lang="ru-RU" sz="28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В. Индийский.</a:t>
                      </a:r>
                      <a:endParaRPr lang="ru-RU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Гавайские острова.</a:t>
                      </a:r>
                      <a:endParaRPr lang="ru-RU" sz="28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Г. Южный.</a:t>
                      </a:r>
                      <a:endParaRPr lang="ru-RU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Полуостров Камчатка.</a:t>
                      </a:r>
                      <a:endParaRPr lang="ru-RU" sz="28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Д. Северный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Ледовитый</a:t>
                      </a:r>
                      <a:endParaRPr lang="ru-RU" sz="28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 Карибское море.</a:t>
                      </a:r>
                      <a:endParaRPr lang="ru-RU" sz="28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 о.</a:t>
                      </a:r>
                      <a:r>
                        <a:rPr lang="ru-RU" sz="2800" b="1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Северная Земля.</a:t>
                      </a:r>
                      <a:endParaRPr lang="ru-RU" sz="28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9" marR="9143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 Бенгальский залив.</a:t>
                      </a:r>
                      <a:endParaRPr lang="ru-RU" sz="28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9" marR="9143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 Саргассово море.</a:t>
                      </a:r>
                      <a:endParaRPr lang="ru-RU" sz="28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9" marR="9143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 Полуостров Сомали.</a:t>
                      </a:r>
                      <a:endParaRPr lang="ru-RU" sz="28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9" marR="9143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 Карское море</a:t>
                      </a:r>
                      <a:endParaRPr lang="ru-RU" sz="2800" b="1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8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77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