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576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185863"/>
            <a:ext cx="421005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61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