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03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Картинка 295 из 119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147" y="771514"/>
            <a:ext cx="5395714" cy="35935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250825" y="4365625"/>
            <a:ext cx="87137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Самая высокая температура воды у поверхности в Тихом океане (+19,4°C), Индийский (+17,3°C), Атлантический (+16,5°C) океаны, 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самая низкая температура воды в Северном Ледовитом океане (-1°C).</a:t>
            </a:r>
          </a:p>
        </p:txBody>
      </p:sp>
    </p:spTree>
    <p:extLst>
      <p:ext uri="{BB962C8B-B14F-4D97-AF65-F5344CB8AC3E}">
        <p14:creationId xmlns:p14="http://schemas.microsoft.com/office/powerpoint/2010/main" val="3944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