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43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928688"/>
          <a:ext cx="4357690" cy="569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  <a:gridCol w="435769"/>
              </a:tblGrid>
              <a:tr h="51810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102">
                <a:tc rowSpan="10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12700" cmpd="sng">
                      <a:noFill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18102"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698" marB="45698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74" name="TextBox 8"/>
          <p:cNvSpPr txBox="1">
            <a:spLocks noChangeArrowheads="1"/>
          </p:cNvSpPr>
          <p:nvPr/>
        </p:nvSpPr>
        <p:spPr bwMode="auto">
          <a:xfrm>
            <a:off x="4786313" y="857250"/>
            <a:ext cx="414337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Залив, омывающий часть западных берегов Европы.</a:t>
            </a:r>
          </a:p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Полуостров Южной Азии, вдающийся в Индийский океан.</a:t>
            </a:r>
          </a:p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Остров в Атлантическом океане к востоку от Гренландии.</a:t>
            </a:r>
          </a:p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Группа островов.</a:t>
            </a:r>
          </a:p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Небольшой участок суши, со всех сторон, окружённый водой.</a:t>
            </a:r>
          </a:p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Самый большой океан по площади.</a:t>
            </a:r>
          </a:p>
          <a:p>
            <a:pPr eaLnBrk="1" hangingPunct="1">
              <a:buFontTx/>
              <a:buAutoNum type="arabicPeriod"/>
            </a:pPr>
            <a:r>
              <a:rPr lang="ru-RU" sz="2000" b="1">
                <a:solidFill>
                  <a:srgbClr val="002060"/>
                </a:solidFill>
              </a:rPr>
              <a:t>Часть океана, вдающаяся в сушу, но свободно сообщающаяся с океаном.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5966" y="-6608"/>
            <a:ext cx="57303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ПРОВЕРЬ СЕБЯ</a:t>
            </a:r>
          </a:p>
        </p:txBody>
      </p:sp>
    </p:spTree>
    <p:extLst>
      <p:ext uri="{BB962C8B-B14F-4D97-AF65-F5344CB8AC3E}">
        <p14:creationId xmlns:p14="http://schemas.microsoft.com/office/powerpoint/2010/main" val="26195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105</Words>
  <Application>Microsoft Office PowerPoint</Application>
  <PresentationFormat>Экран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