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403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8795" y="1124744"/>
            <a:ext cx="8505854" cy="20621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Температура морской воды</a:t>
            </a:r>
          </a:p>
          <a:p>
            <a:pPr algn="ctr">
              <a:defRPr/>
            </a:pPr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поверхности морей и океанов</a:t>
            </a:r>
          </a:p>
          <a:p>
            <a:pPr algn="ctr">
              <a:defRPr/>
            </a:pPr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зависит от </a:t>
            </a:r>
            <a:r>
              <a:rPr lang="ru-RU" sz="48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климата</a:t>
            </a:r>
          </a:p>
        </p:txBody>
      </p:sp>
      <p:pic>
        <p:nvPicPr>
          <p:cNvPr id="33795" name="Picture 5" descr="Картинка 266 из 119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3548063"/>
            <a:ext cx="9164638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4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11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