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0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Картинка 173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2571744"/>
            <a:ext cx="8501122" cy="378565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 чего зависит </a:t>
            </a:r>
          </a:p>
          <a:p>
            <a:pPr algn="ctr">
              <a:defRPr/>
            </a:pPr>
            <a:r>
              <a:rPr lang="ru-RU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температура </a:t>
            </a:r>
          </a:p>
          <a:p>
            <a:pPr algn="ctr">
              <a:defRPr/>
            </a:pPr>
            <a:r>
              <a:rPr lang="ru-RU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морской воды?</a:t>
            </a:r>
          </a:p>
        </p:txBody>
      </p:sp>
    </p:spTree>
    <p:extLst>
      <p:ext uri="{BB962C8B-B14F-4D97-AF65-F5344CB8AC3E}">
        <p14:creationId xmlns:p14="http://schemas.microsoft.com/office/powerpoint/2010/main" val="33196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