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2851-3523-4478-8210-1AE41B5300C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58FBE-F126-43A8-B06B-E44517179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07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BB3314-BFA6-4235-925C-478B6FACCB6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C16AF9-12B9-4EE8-813A-E0516F245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29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Прямоугольник 1"/>
          <p:cNvSpPr>
            <a:spLocks noChangeArrowheads="1"/>
          </p:cNvSpPr>
          <p:nvPr/>
        </p:nvSpPr>
        <p:spPr bwMode="auto">
          <a:xfrm>
            <a:off x="290513" y="484188"/>
            <a:ext cx="45720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rgbClr val="002060"/>
                </a:solidFill>
                <a:latin typeface="Arial Black" pitchFamily="34" charset="0"/>
              </a:rPr>
              <a:t> Самая холодная вода в море Уэдделла, в Антарктике. Холодная морская вода тяжелее теплой, поэтому она опускается и распространяется вдоль дна на север.</a:t>
            </a:r>
          </a:p>
        </p:txBody>
      </p:sp>
      <p:pic>
        <p:nvPicPr>
          <p:cNvPr id="41988" name="Picture 4" descr="Картинка 33 из 186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62513" y="484188"/>
            <a:ext cx="3919537" cy="3378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90" name="Picture 6" descr="Картинка 35 из 186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62513" y="4035425"/>
            <a:ext cx="3906837" cy="25447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92" name="Picture 8" descr="Картинка 53 из 1869"/>
          <p:cNvPicPr>
            <a:picLocks noChangeAspect="1" noChangeArrowheads="1"/>
          </p:cNvPicPr>
          <p:nvPr/>
        </p:nvPicPr>
        <p:blipFill rotWithShape="1">
          <a:blip r:embed="rId4"/>
          <a:srcRect l="29220"/>
          <a:stretch/>
        </p:blipFill>
        <p:spPr bwMode="auto">
          <a:xfrm>
            <a:off x="792163" y="4814888"/>
            <a:ext cx="3568700" cy="2016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012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0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