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62851-3523-4478-8210-1AE41B5300C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758FBE-F126-43A8-B06B-E445171792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077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052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2053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BB3314-BFA6-4235-925C-478B6FACCB6D}" type="datetimeFigureOut">
              <a:rPr lang="ru-RU"/>
              <a:pPr>
                <a:defRPr/>
              </a:pPr>
              <a:t>27.01.2012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CC16AF9-12B9-4EE8-813A-E0516F2452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7" name="Группа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54260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Прямоугольник 1"/>
          <p:cNvSpPr>
            <a:spLocks noChangeArrowheads="1"/>
          </p:cNvSpPr>
          <p:nvPr/>
        </p:nvSpPr>
        <p:spPr bwMode="auto">
          <a:xfrm>
            <a:off x="341313" y="2006600"/>
            <a:ext cx="4278312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000">
                <a:solidFill>
                  <a:srgbClr val="002060"/>
                </a:solidFill>
                <a:latin typeface="Arial Black" pitchFamily="34" charset="0"/>
              </a:rPr>
              <a:t>    В открытом океане температура воды изменяется в пределах от - 2° до + 30°С. Поверхностная температура в Персидском заливе в летние месяцы превышает 33° С, а на мелководьях у берегов может достигать 36°.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755576" y="620688"/>
            <a:ext cx="792088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Arial Black" pitchFamily="34" charset="0"/>
              </a:rPr>
              <a:t>В каком диапазоне изменяется температура воды в океане?</a:t>
            </a:r>
          </a:p>
        </p:txBody>
      </p:sp>
      <p:sp>
        <p:nvSpPr>
          <p:cNvPr id="30724" name="Прямоугольник 3"/>
          <p:cNvSpPr>
            <a:spLocks noChangeArrowheads="1"/>
          </p:cNvSpPr>
          <p:nvPr/>
        </p:nvSpPr>
        <p:spPr bwMode="auto">
          <a:xfrm>
            <a:off x="346075" y="4868863"/>
            <a:ext cx="8547100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ru-RU" sz="2400">
                <a:solidFill>
                  <a:srgbClr val="002060"/>
                </a:solidFill>
                <a:latin typeface="Arial Black" pitchFamily="34" charset="0"/>
              </a:rPr>
              <a:t>Основная масса воды в океане значительно однороднее по температуре: </a:t>
            </a:r>
          </a:p>
          <a:p>
            <a:pPr algn="ctr"/>
            <a:r>
              <a:rPr lang="ru-RU" sz="2400">
                <a:solidFill>
                  <a:srgbClr val="002060"/>
                </a:solidFill>
                <a:latin typeface="Arial Black" pitchFamily="34" charset="0"/>
              </a:rPr>
              <a:t>75% объема воды имеет температуру от 0 до 6°, </a:t>
            </a:r>
          </a:p>
          <a:p>
            <a:pPr algn="ctr"/>
            <a:r>
              <a:rPr lang="ru-RU" sz="2400">
                <a:solidFill>
                  <a:srgbClr val="002060"/>
                </a:solidFill>
                <a:latin typeface="Arial Black" pitchFamily="34" charset="0"/>
              </a:rPr>
              <a:t>50% - от 1,3 до 3,8° С.</a:t>
            </a:r>
          </a:p>
        </p:txBody>
      </p:sp>
      <p:pic>
        <p:nvPicPr>
          <p:cNvPr id="40966" name="Picture 6" descr="Картинка 10 из 38799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86288" y="1812925"/>
            <a:ext cx="4089400" cy="30686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4942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1247</TotalTime>
  <Words>40</Words>
  <Application>Microsoft Office PowerPoint</Application>
  <PresentationFormat>Экран (4:3)</PresentationFormat>
  <Paragraphs>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Поток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Свойства вод Мирового океана_Абдрахманова А.З._гимназия 91_Уфа</dc:title>
  <dc:creator>Денис</dc:creator>
  <dc:description/>
  <cp:lastModifiedBy>Денис</cp:lastModifiedBy>
  <cp:revision>121</cp:revision>
  <dcterms:created xsi:type="dcterms:W3CDTF">2012-01-27T16:59:52Z</dcterms:created>
  <dcterms:modified xsi:type="dcterms:W3CDTF">2012-01-27T16:59:54Z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Свойства вод Мирового океана_Абдрахманова А.З._гимназия 91_Уфа</vt:lpwstr>
  </property>
  <property fmtid="{D5CDD505-2E9C-101B-9397-08002B2CF9AE}" pid="3" name="SlideDescription">
    <vt:lpwstr/>
  </property>
</Properties>
</file>