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8F6B0-4321-44C7-888A-7292371BE6AF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D15A5-A60F-4675-8281-02489FBE9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89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88705A-CA85-4427-8FFE-AD6620D4B656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205A3C-6E44-454E-909A-4C702FE11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55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Картинка 23 из 3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39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