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901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928670"/>
            <a:ext cx="6111994" cy="1754326"/>
          </a:xfrm>
          <a:prstGeom prst="rect">
            <a:avLst/>
          </a:prstGeom>
          <a:solidFill>
            <a:srgbClr val="FFFF00">
              <a:alpha val="49000"/>
            </a:srgbClr>
          </a:solidFill>
          <a:ln w="38100">
            <a:solidFill>
              <a:srgbClr val="C00000"/>
            </a:solidFill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Свойства вод </a:t>
            </a: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Мирового океана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5589240"/>
            <a:ext cx="4581254" cy="923330"/>
          </a:xfrm>
          <a:prstGeom prst="rect">
            <a:avLst/>
          </a:prstGeom>
          <a:solidFill>
            <a:schemeClr val="accent6">
              <a:lumMod val="20000"/>
              <a:lumOff val="80000"/>
              <a:alpha val="65000"/>
            </a:schemeClr>
          </a:solidFill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Солёность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861048"/>
            <a:ext cx="5228612" cy="923330"/>
          </a:xfrm>
          <a:prstGeom prst="rect">
            <a:avLst/>
          </a:prstGeom>
          <a:solidFill>
            <a:schemeClr val="accent6">
              <a:lumMod val="20000"/>
              <a:lumOff val="80000"/>
              <a:alpha val="65000"/>
            </a:schemeClr>
          </a:solidFill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температура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214563" y="2714625"/>
            <a:ext cx="428625" cy="1071563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929313" y="2714625"/>
            <a:ext cx="428625" cy="264318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87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