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2851-3523-4478-8210-1AE41B5300C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8FBE-F126-43A8-B06B-E44517179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7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BB3314-BFA6-4235-925C-478B6FACCB6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C16AF9-12B9-4EE8-813A-E0516F245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6143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0825" y="1268413"/>
          <a:ext cx="8497888" cy="505460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392976"/>
                <a:gridCol w="2160480"/>
                <a:gridCol w="1944432"/>
              </a:tblGrid>
              <a:tr h="70978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Свойства воды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0" marR="91450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Пресная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0" marR="91450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Морская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0" marR="91450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86341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Нет цвета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0" marR="91450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0" marR="91450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0" marR="91450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18158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Нет вкуса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0" marR="91450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0" marR="91450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0" marR="91450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6195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Нет запаха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0" marR="91450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0" marR="91450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0" marR="91450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18158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Текучесть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0" marR="91450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0" marR="91450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0" marR="91450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6195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Теплопроводность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0" marR="91450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0" marR="91450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0" marR="91450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18158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Растворитель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0" marR="91450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0" marR="91450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0" marR="91450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6195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Находится в трёх состояниях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0" marR="91450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0" marR="91450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0" marR="91450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18158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Очень хороший проводник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0" marR="91450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0" marR="91450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0" marR="91450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6676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33</Words>
  <Application>Microsoft Office PowerPoint</Application>
  <PresentationFormat>Экран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