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739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620713"/>
          <a:ext cx="8496300" cy="505460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92155"/>
                <a:gridCol w="2160076"/>
                <a:gridCol w="1944069"/>
              </a:tblGrid>
              <a:tr h="70978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 воды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Пресная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Морская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8634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цвета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вкуса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19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запаха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Текучесть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19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Теплопроводность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Растворитель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19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Находится в трёх состояниях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Очень хороший проводник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637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