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A62851-3523-4478-8210-1AE41B5300CD}" type="datetimeFigureOut">
              <a:rPr lang="ru-RU"/>
              <a:pPr>
                <a:defRPr/>
              </a:pPr>
              <a:t>27.01.2012</a:t>
            </a:fld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758FBE-F126-43A8-B06B-E445171792F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70777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052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2053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DBB3314-BFA6-4235-925C-478B6FACCB6D}" type="datetimeFigureOut">
              <a:rPr lang="ru-RU"/>
              <a:pPr>
                <a:defRPr/>
              </a:pPr>
              <a:t>27.01.2012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CC16AF9-12B9-4EE8-813A-E0516F2452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2057" name="Группа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318580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 descr="Картинка 143 из 1739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2180475"/>
            <a:ext cx="3552825" cy="266382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07504" y="764703"/>
            <a:ext cx="5564344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4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 Black" pitchFamily="34" charset="0"/>
              </a:rPr>
              <a:t>Свойства воды: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339138" y="1595700"/>
            <a:ext cx="510107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71500" indent="-571500">
              <a:buFont typeface="Wingdings" pitchFamily="2" charset="2"/>
              <a:buChar char="Ø"/>
              <a:defRPr/>
            </a:pPr>
            <a:r>
              <a:rPr lang="ru-RU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latin typeface="Arial Black" pitchFamily="34" charset="0"/>
              </a:rPr>
              <a:t>Теплопроводность</a:t>
            </a:r>
          </a:p>
        </p:txBody>
      </p:sp>
      <p:pic>
        <p:nvPicPr>
          <p:cNvPr id="32772" name="Picture 4" descr="Картинка 11 из 10929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8610" y="787895"/>
            <a:ext cx="3291729" cy="4398573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467544" y="5186468"/>
            <a:ext cx="8352928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pPr marL="571500" indent="-571500">
              <a:buFont typeface="Wingdings" pitchFamily="2" charset="2"/>
              <a:buChar char="Ø"/>
              <a:defRPr/>
            </a:pPr>
            <a:r>
              <a:rPr lang="ru-RU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latin typeface="Arial Black" pitchFamily="34" charset="0"/>
              </a:rPr>
              <a:t>универсальный растворитель, но не все вещества растворяются в воде</a:t>
            </a:r>
          </a:p>
        </p:txBody>
      </p:sp>
    </p:spTree>
    <p:extLst>
      <p:ext uri="{BB962C8B-B14F-4D97-AF65-F5344CB8AC3E}">
        <p14:creationId xmlns:p14="http://schemas.microsoft.com/office/powerpoint/2010/main" val="3464412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1247</TotalTime>
  <Words>14</Words>
  <Application>Microsoft Office PowerPoint</Application>
  <PresentationFormat>Экран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Поток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Свойства вод Мирового океана_Абдрахманова А.З._гимназия 91_Уфа</dc:title>
  <dc:creator>Денис</dc:creator>
  <dc:description/>
  <cp:lastModifiedBy>Денис</cp:lastModifiedBy>
  <cp:revision>121</cp:revision>
  <dcterms:created xsi:type="dcterms:W3CDTF">2012-01-27T16:59:52Z</dcterms:created>
  <dcterms:modified xsi:type="dcterms:W3CDTF">2012-01-27T16:59:53Z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Свойства вод Мирового океана_Абдрахманова А.З._гимназия 91_Уфа</vt:lpwstr>
  </property>
  <property fmtid="{D5CDD505-2E9C-101B-9397-08002B2CF9AE}" pid="3" name="SlideDescription">
    <vt:lpwstr/>
  </property>
</Properties>
</file>