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16984013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4t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6072206"/>
            <a:ext cx="571500" cy="571503"/>
          </a:xfrm>
          <a:prstGeom prst="rect">
            <a:avLst/>
          </a:prstGeom>
        </p:spPr>
      </p:pic>
      <p:pic>
        <p:nvPicPr>
          <p:cNvPr id="8" name="Рисунок 7" descr="3t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toon_transpor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12042"/>
            <a:ext cx="9144000" cy="687004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d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610047"/>
            <a:ext cx="4357718" cy="3247953"/>
          </a:xfrm>
        </p:spPr>
      </p:pic>
      <p:pic>
        <p:nvPicPr>
          <p:cNvPr id="5" name="Рисунок 4" descr="PorscheSPorscheRS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0" y="0"/>
            <a:ext cx="4476750" cy="3357562"/>
          </a:xfrm>
          <a:prstGeom prst="rect">
            <a:avLst/>
          </a:prstGeom>
        </p:spPr>
      </p:pic>
      <p:pic>
        <p:nvPicPr>
          <p:cNvPr id="7" name="Рисунок 6" descr="69945058_1296335636_charlie_soap_box_car_h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14546" cy="22145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4-051-Progljadev-za-povorotom-kot-stolknulsja-s-begemot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-285776"/>
            <a:ext cx="7286644" cy="7143776"/>
          </a:xfrm>
          <a:prstGeom prst="rect">
            <a:avLst/>
          </a:prstGeom>
        </p:spPr>
      </p:pic>
      <p:pic>
        <p:nvPicPr>
          <p:cNvPr id="5" name="Рисунок 4" descr="9t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609600" cy="38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4-014-Esli-ty-dazhe-i-master-sporta-znak-etot-tvjordo-pomnit-dolzh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437" y="0"/>
            <a:ext cx="9151437" cy="6863579"/>
          </a:xfrm>
        </p:spPr>
      </p:pic>
      <p:pic>
        <p:nvPicPr>
          <p:cNvPr id="7" name="Рисунок 6" descr="600px-Zeichen_237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857364"/>
            <a:ext cx="3643318" cy="3643318"/>
          </a:xfrm>
          <a:prstGeom prst="rect">
            <a:avLst/>
          </a:prstGeom>
        </p:spPr>
      </p:pic>
      <p:pic>
        <p:nvPicPr>
          <p:cNvPr id="8" name="Рисунок 7" descr="2t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28604"/>
            <a:ext cx="571500" cy="414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2-024-Vot-krasnyj-krug-a-v-njom-mashina-traktor-il-velosiped-il-pritsep-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286412" cy="6858000"/>
          </a:xfrm>
        </p:spPr>
      </p:pic>
      <p:pic>
        <p:nvPicPr>
          <p:cNvPr id="7" name="Рисунок 6" descr="9_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71612"/>
            <a:ext cx="3476630" cy="3476630"/>
          </a:xfrm>
          <a:prstGeom prst="rect">
            <a:avLst/>
          </a:prstGeom>
        </p:spPr>
      </p:pic>
      <p:pic>
        <p:nvPicPr>
          <p:cNvPr id="8" name="Рисунок 7" descr="13t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6029325"/>
            <a:ext cx="1905000" cy="828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60fd782869870fa3c45dc441c0292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18647" cy="6858000"/>
          </a:xfrm>
          <a:prstGeom prst="rect">
            <a:avLst/>
          </a:prstGeom>
        </p:spPr>
      </p:pic>
      <p:pic>
        <p:nvPicPr>
          <p:cNvPr id="8" name="Рисунок 7" descr="bicycle-inspection-child-girl-wears-skirt-green-safety-helmet-pink-bike-man-works-brooklyn-summer-celebration-for-kids-dumbo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0"/>
            <a:ext cx="4357686" cy="5570815"/>
          </a:xfrm>
          <a:prstGeom prst="rect">
            <a:avLst/>
          </a:prstGeom>
        </p:spPr>
      </p:pic>
      <p:pic>
        <p:nvPicPr>
          <p:cNvPr id="10" name="Рисунок 9" descr="13t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5786454"/>
            <a:ext cx="2114550" cy="8858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1118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Sting</cp:lastModifiedBy>
  <cp:revision>18</cp:revision>
  <dcterms:created xsi:type="dcterms:W3CDTF">2012-01-04T13:02:42Z</dcterms:created>
  <dcterms:modified xsi:type="dcterms:W3CDTF">2012-01-04T15:58:51Z</dcterms:modified>
</cp:coreProperties>
</file>