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57" r:id="rId3"/>
    <p:sldId id="315" r:id="rId4"/>
    <p:sldId id="307" r:id="rId5"/>
    <p:sldId id="292" r:id="rId6"/>
    <p:sldId id="293" r:id="rId7"/>
    <p:sldId id="310" r:id="rId8"/>
    <p:sldId id="311" r:id="rId9"/>
    <p:sldId id="263" r:id="rId10"/>
    <p:sldId id="265" r:id="rId11"/>
    <p:sldId id="294" r:id="rId12"/>
    <p:sldId id="296" r:id="rId13"/>
    <p:sldId id="298" r:id="rId14"/>
    <p:sldId id="299" r:id="rId15"/>
    <p:sldId id="302" r:id="rId16"/>
    <p:sldId id="301" r:id="rId17"/>
    <p:sldId id="303" r:id="rId18"/>
    <p:sldId id="278" r:id="rId19"/>
    <p:sldId id="279" r:id="rId20"/>
    <p:sldId id="280" r:id="rId21"/>
    <p:sldId id="281" r:id="rId22"/>
    <p:sldId id="282" r:id="rId23"/>
    <p:sldId id="312" r:id="rId24"/>
    <p:sldId id="305" r:id="rId25"/>
    <p:sldId id="308" r:id="rId26"/>
    <p:sldId id="284" r:id="rId27"/>
    <p:sldId id="309" r:id="rId28"/>
    <p:sldId id="286" r:id="rId29"/>
    <p:sldId id="313" r:id="rId30"/>
  </p:sldIdLst>
  <p:sldSz cx="9144000" cy="6480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6"/>
      </p:cViewPr>
      <p:guideLst>
        <p:guide orient="horz" pos="20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8580B-3634-4B0A-991E-A6354B6A7FB6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685800"/>
            <a:ext cx="4835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D606-F7A7-4AFF-AB96-4D2805A8D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3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D606-F7A7-4AFF-AB96-4D2805A8DE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304062"/>
            <a:ext cx="9144000" cy="432012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864023"/>
            <a:ext cx="9144000" cy="1440039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339693"/>
            <a:ext cx="8305800" cy="36001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08027"/>
            <a:ext cx="8305800" cy="1224033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9508"/>
            <a:ext cx="2057400" cy="55291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9508"/>
            <a:ext cx="6019800" cy="55291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30200"/>
            <a:ext cx="9144000" cy="43201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70"/>
            <a:ext cx="8229600" cy="108002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440039"/>
            <a:ext cx="8229600" cy="4320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685667"/>
            <a:ext cx="9144000" cy="432012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240087"/>
            <a:ext cx="9144000" cy="1442919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2089"/>
            <a:ext cx="7924800" cy="1296035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685667"/>
            <a:ext cx="7924800" cy="432012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30200"/>
            <a:ext cx="9144000" cy="43201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440039"/>
            <a:ext cx="4059936" cy="4320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440039"/>
            <a:ext cx="4059936" cy="4320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035"/>
            <a:ext cx="4040188" cy="792021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098222"/>
            <a:ext cx="4038600" cy="3698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098222"/>
            <a:ext cx="4038600" cy="3698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884"/>
            <a:ext cx="8229600" cy="1080029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296035"/>
            <a:ext cx="4040188" cy="792021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30200"/>
            <a:ext cx="9144000" cy="43201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480175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098227"/>
            <a:ext cx="1026908" cy="970331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60010"/>
            <a:ext cx="2133600" cy="225727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1" y="0"/>
            <a:ext cx="1175303" cy="59874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4" y="0"/>
            <a:ext cx="2302797" cy="2247473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096083"/>
            <a:ext cx="891076" cy="838103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626781"/>
            <a:ext cx="1402570" cy="1325299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3816103"/>
            <a:ext cx="1554480" cy="146884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232060"/>
            <a:ext cx="457200" cy="432012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60010"/>
            <a:ext cx="457200" cy="432012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376064"/>
            <a:ext cx="2011680" cy="1900851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400146"/>
            <a:ext cx="1600200" cy="1080029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551500"/>
            <a:ext cx="731520" cy="691219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4925396"/>
            <a:ext cx="1645430" cy="1554779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006912"/>
            <a:ext cx="3429000" cy="36289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5970401"/>
            <a:ext cx="1188720" cy="4320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16006"/>
            <a:ext cx="6248400" cy="5544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512041"/>
            <a:ext cx="2057400" cy="3528095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62890"/>
            <a:ext cx="2057400" cy="1080029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480175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098227"/>
            <a:ext cx="1026908" cy="970331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60010"/>
            <a:ext cx="2133600" cy="225727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1" y="0"/>
            <a:ext cx="1175303" cy="59874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4" y="0"/>
            <a:ext cx="2302797" cy="2247473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096083"/>
            <a:ext cx="891076" cy="838103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626781"/>
            <a:ext cx="1402570" cy="1325299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3816103"/>
            <a:ext cx="1554480" cy="146884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60010"/>
            <a:ext cx="457200" cy="432012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376064"/>
            <a:ext cx="2011680" cy="1900851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400146"/>
            <a:ext cx="1600200" cy="1080029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551500"/>
            <a:ext cx="731520" cy="691219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4925396"/>
            <a:ext cx="1645430" cy="1554779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232060"/>
            <a:ext cx="457200" cy="432012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5970401"/>
            <a:ext cx="1188720" cy="4320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0010"/>
            <a:ext cx="2057400" cy="1080029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616152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512041"/>
            <a:ext cx="2057400" cy="4032109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166225"/>
            <a:ext cx="2743200" cy="2009888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8" y="4792633"/>
            <a:ext cx="1758141" cy="1643648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2880078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888105"/>
            <a:ext cx="2362200" cy="2327324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258149"/>
            <a:ext cx="2174118" cy="205434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520837"/>
            <a:ext cx="1011260" cy="955547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348508"/>
            <a:ext cx="2047390" cy="1934594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538695"/>
            <a:ext cx="1959428" cy="185147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326283"/>
            <a:ext cx="1026908" cy="970331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371922"/>
            <a:ext cx="1515880" cy="1317752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41880"/>
            <a:ext cx="2512694" cy="225727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57601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00594"/>
            <a:ext cx="2022300" cy="1910886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744101"/>
            <a:ext cx="891076" cy="838103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424389"/>
            <a:ext cx="1402570" cy="1325299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4" y="440739"/>
            <a:ext cx="1595105" cy="1507227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7" y="2804081"/>
            <a:ext cx="3234945" cy="3056723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167"/>
            <a:ext cx="1026908" cy="970331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408201"/>
            <a:ext cx="2192780" cy="2071974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501644"/>
            <a:ext cx="1195876" cy="1132277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16006"/>
            <a:ext cx="822960" cy="777621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167"/>
            <a:ext cx="1026908" cy="970331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5976161"/>
            <a:ext cx="1524000" cy="50401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167"/>
            <a:ext cx="1026908" cy="970331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368037"/>
            <a:ext cx="8229600" cy="44206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006912"/>
            <a:ext cx="2974848" cy="36289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006912"/>
            <a:ext cx="3581400" cy="362890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5967161"/>
            <a:ext cx="1188720" cy="432012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44004"/>
            <a:ext cx="8229600" cy="1080029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83166"/>
            <a:ext cx="8229600" cy="126002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Население и политическая карта  Северной Америки.</a:t>
            </a:r>
            <a:r>
              <a:rPr lang="ru-RU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22" name="Picture 2" descr="C:\Users\ШКОЛА\Desktop\Население\435078_SMALL_0_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39066"/>
            <a:ext cx="5616624" cy="5301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ШКОЛА\Desktop\Население\img148903_4-2_Politicheskaya_karta_Meksiki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22014"/>
            <a:ext cx="7143750" cy="54361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0207"/>
            <a:ext cx="8229600" cy="91587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Резервация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3794" name="Picture 2" descr="C:\Users\ШКОЛА\Desktop\Население\7217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0" y="1440039"/>
            <a:ext cx="6096000" cy="43201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0206"/>
            <a:ext cx="8229600" cy="84783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Потомки европейцев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Вадим\Desktop\Население\children_0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34943"/>
            <a:ext cx="5927644" cy="50149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Мексиканцы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Users\Вадим\Desktop\Население\1348_14[1]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1" y="2355556"/>
            <a:ext cx="4224469" cy="2993799"/>
          </a:xfrm>
          <a:prstGeom prst="rect">
            <a:avLst/>
          </a:prstGeom>
          <a:noFill/>
        </p:spPr>
      </p:pic>
      <p:pic>
        <p:nvPicPr>
          <p:cNvPr id="3075" name="Picture 3" descr="C:\Users\Вадим\Desktop\Население\mariachi2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17526"/>
            <a:ext cx="3714776" cy="4725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Афроамериканцы (около 42 миллионов)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Users\Вадим\Desktop\Население\27214-153125-fd6cc91bb247423b06ae28cc6b136ec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50023"/>
            <a:ext cx="3571900" cy="4860165"/>
          </a:xfrm>
          <a:prstGeom prst="rect">
            <a:avLst/>
          </a:prstGeom>
          <a:noFill/>
        </p:spPr>
      </p:pic>
      <p:pic>
        <p:nvPicPr>
          <p:cNvPr id="4099" name="Picture 3" descr="C:\Users\Вадим\Desktop\Население\4278421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0023"/>
            <a:ext cx="3929090" cy="4860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Плотность населения </a:t>
            </a:r>
            <a:b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C:\Users\Вадим\Desktop\Население\3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95871"/>
            <a:ext cx="6858048" cy="4927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288"/>
            <a:ext cx="8229600" cy="70558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Плотность населения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976842"/>
              </p:ext>
            </p:extLst>
          </p:nvPr>
        </p:nvGraphicFramePr>
        <p:xfrm>
          <a:off x="467544" y="1811229"/>
          <a:ext cx="8261992" cy="84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996"/>
                <a:gridCol w="4130996"/>
              </a:tblGrid>
              <a:tr h="847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Высокая плотность населения</a:t>
                      </a:r>
                    </a:p>
                    <a:p>
                      <a:endParaRPr lang="ru-RU" sz="17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Низкая плотность населения</a:t>
                      </a:r>
                    </a:p>
                    <a:p>
                      <a:endParaRPr lang="ru-RU" sz="1700" dirty="0"/>
                    </a:p>
                  </a:txBody>
                  <a:tcPr marT="43201" marB="43201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7644675"/>
              </p:ext>
            </p:extLst>
          </p:nvPr>
        </p:nvGraphicFramePr>
        <p:xfrm>
          <a:off x="467544" y="2967924"/>
          <a:ext cx="8261992" cy="145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996"/>
                <a:gridCol w="4130996"/>
              </a:tblGrid>
              <a:tr h="1455281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/>
                        <a:t>1.Восточная часть материка.  </a:t>
                      </a:r>
                    </a:p>
                    <a:p>
                      <a:pPr algn="ctr"/>
                      <a:endParaRPr lang="ru-RU" sz="1700" dirty="0" smtClean="0"/>
                    </a:p>
                    <a:p>
                      <a:pPr algn="ctr"/>
                      <a:r>
                        <a:rPr lang="ru-RU" sz="1700" dirty="0" smtClean="0"/>
                        <a:t>Почему?</a:t>
                      </a:r>
                    </a:p>
                    <a:p>
                      <a:endParaRPr lang="ru-RU" sz="17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1.Северные территории</a:t>
                      </a:r>
                    </a:p>
                    <a:p>
                      <a:r>
                        <a:rPr lang="ru-RU" sz="1700" dirty="0" smtClean="0"/>
                        <a:t>    </a:t>
                      </a:r>
                    </a:p>
                    <a:p>
                      <a:pPr algn="ctr"/>
                      <a:r>
                        <a:rPr lang="ru-RU" sz="1700" dirty="0" smtClean="0"/>
                        <a:t> Почему?</a:t>
                      </a:r>
                    </a:p>
                    <a:p>
                      <a:endParaRPr lang="ru-RU" sz="1700" dirty="0"/>
                    </a:p>
                  </a:txBody>
                  <a:tcPr marT="43201" marB="43201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8830724"/>
              </p:ext>
            </p:extLst>
          </p:nvPr>
        </p:nvGraphicFramePr>
        <p:xfrm>
          <a:off x="467544" y="4668947"/>
          <a:ext cx="8261992" cy="15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996"/>
                <a:gridCol w="4130996"/>
              </a:tblGrid>
              <a:tr h="15799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2. Южная часть материка</a:t>
                      </a:r>
                    </a:p>
                    <a:p>
                      <a:endParaRPr lang="ru-RU" sz="1700" dirty="0" smtClean="0"/>
                    </a:p>
                    <a:p>
                      <a:pPr algn="ctr"/>
                      <a:r>
                        <a:rPr lang="ru-RU" sz="1700" dirty="0" smtClean="0"/>
                        <a:t>     Почему?</a:t>
                      </a:r>
                    </a:p>
                    <a:p>
                      <a:endParaRPr lang="ru-RU" sz="17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2. Горные области</a:t>
                      </a:r>
                    </a:p>
                    <a:p>
                      <a:endParaRPr lang="ru-RU" sz="1700" dirty="0" smtClean="0"/>
                    </a:p>
                    <a:p>
                      <a:pPr algn="ctr"/>
                      <a:r>
                        <a:rPr lang="ru-RU" sz="1700" dirty="0" smtClean="0"/>
                        <a:t>     Почему?</a:t>
                      </a:r>
                    </a:p>
                    <a:p>
                      <a:endParaRPr lang="ru-RU" sz="1700" dirty="0"/>
                    </a:p>
                  </a:txBody>
                  <a:tcPr marT="43201" marB="43201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Чикаго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C:\Users\Вадим\Desktop\Население\%D0%A7%D0%B8%D0%BA%D0%B0%D0%B3%D0%BE_%D0%A1%D0%A8%D0%9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350023"/>
            <a:ext cx="7500989" cy="4927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Нью-Йорк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506" name="Picture 2" descr="C:\Users\ШКОЛА\Desktop\Население\new-york-cit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0023"/>
            <a:ext cx="7466042" cy="48691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Монреаль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530" name="Picture 2" descr="C:\Users\ШКОЛА\Desktop\Население\27108e873f1cc9337bdcf4aa0225d6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41225"/>
            <a:ext cx="7715304" cy="4792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75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75" accel="50000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75" accel="50000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ЗАДАЧИ: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7106"/>
            <a:ext cx="8229600" cy="3705194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Познакомиться:</a:t>
            </a: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1. С составом населения материка. </a:t>
            </a: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2. С плотностью и размещением населения материка.</a:t>
            </a: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3. С политической картой Северной Америки.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ШКОЛА\Desktop\Население\1[2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9986"/>
            <a:ext cx="7000924" cy="587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Территория США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578" name="Picture 2" descr="C:\Users\ШКОЛА\Desktop\Население\pol-3-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17526"/>
            <a:ext cx="6500858" cy="4657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Гренландия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C:\Users\ШКОЛА\Desktop\Население\000000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485028"/>
            <a:ext cx="8267700" cy="4792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Канада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Вадим\Desktop\Население\2_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07106"/>
            <a:ext cx="7358114" cy="46576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Мексика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C:\Users\Вадим\Desktop\Население\mexico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402984"/>
            <a:ext cx="7358113" cy="49276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Мехико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Вадим\Desktop\Население\Mexico_city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34943"/>
            <a:ext cx="7358114" cy="5062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25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247"/>
            <a:ext cx="8229600" cy="90970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Страны Центральной Америки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7650" name="Picture 2" descr="C:\Users\ШКОЛА\Desktop\Население\cam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17526"/>
            <a:ext cx="7286676" cy="4792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0207"/>
            <a:ext cx="9108504" cy="983911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Островные государства (Вест-Индия)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Вадим\Desktop\Население\car_map1[1]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71024"/>
            <a:ext cx="7072362" cy="4792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Островные государства (Вест-Индия)</a:t>
            </a:r>
            <a:endParaRPr lang="ru-RU" dirty="0"/>
          </a:p>
        </p:txBody>
      </p:sp>
      <p:pic>
        <p:nvPicPr>
          <p:cNvPr id="29698" name="Picture 2" descr="C:\Users\ШКОЛА\Desktop\Население\Scan201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17526"/>
            <a:ext cx="7429552" cy="4792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8002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Закрепление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6398083"/>
              </p:ext>
            </p:extLst>
          </p:nvPr>
        </p:nvGraphicFramePr>
        <p:xfrm>
          <a:off x="863588" y="1539065"/>
          <a:ext cx="7416824" cy="469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966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  <a:p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  <a:p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</a:tr>
              <a:tr h="1035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Коренное население</a:t>
                      </a:r>
                    </a:p>
                    <a:p>
                      <a:pPr>
                        <a:buNone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материка ……</a:t>
                      </a:r>
                    </a:p>
                    <a:p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1.Пришлое население материка ……       </a:t>
                      </a:r>
                    </a:p>
                    <a:p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</a:tr>
              <a:tr h="1035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Районы с высокой плотностью населения ……</a:t>
                      </a:r>
                    </a:p>
                    <a:p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Районы с низкой плотностью населения …… 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</a:tr>
              <a:tr h="1656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Самая крупная по площади страна материка ……</a:t>
                      </a:r>
                    </a:p>
                    <a:p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pPr marL="596646" indent="-514350" algn="l">
                        <a:buAutoNum type="arabicPeriod"/>
                      </a:pPr>
                      <a:endParaRPr lang="ru-RU" sz="1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Самая экономически развитая страна ......</a:t>
                      </a:r>
                    </a:p>
                    <a:p>
                      <a:pPr algn="l"/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01" marB="43201"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Плотность населения </a:t>
            </a:r>
            <a:r>
              <a:rPr lang="ru-RU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VadiK\Desktop\0016-016-Karta-plotnosti-naselenija-Severnoj-Ameriki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1398"/>
          <a:stretch>
            <a:fillRect/>
          </a:stretch>
        </p:blipFill>
        <p:spPr bwMode="auto">
          <a:xfrm>
            <a:off x="971600" y="1151855"/>
            <a:ext cx="7416824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165"/>
            <a:ext cx="8229600" cy="97774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Население Северной Америки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4291177"/>
              </p:ext>
            </p:extLst>
          </p:nvPr>
        </p:nvGraphicFramePr>
        <p:xfrm>
          <a:off x="539552" y="1539065"/>
          <a:ext cx="7992888" cy="483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526"/>
                <a:gridCol w="3256362"/>
              </a:tblGrid>
              <a:tr h="979348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Пришлое</a:t>
                      </a:r>
                      <a:endParaRPr lang="ru-RU" sz="17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Коренное</a:t>
                      </a:r>
                      <a:endParaRPr lang="ru-RU" sz="1700" dirty="0"/>
                    </a:p>
                  </a:txBody>
                  <a:tcPr marT="43201" marB="43201"/>
                </a:tc>
              </a:tr>
              <a:tr h="680331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Европейцы и Негры</a:t>
                      </a:r>
                      <a:endParaRPr lang="ru-RU" sz="17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Эскимосы и индейцы</a:t>
                      </a:r>
                      <a:endParaRPr lang="ru-RU" sz="1700" dirty="0"/>
                    </a:p>
                  </a:txBody>
                  <a:tcPr marT="43201" marB="43201"/>
                </a:tc>
              </a:tr>
              <a:tr h="3171224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T="43201" marB="43201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T="43201" marB="43201"/>
                </a:tc>
              </a:tr>
            </a:tbl>
          </a:graphicData>
        </a:graphic>
      </p:graphicFrame>
      <p:pic>
        <p:nvPicPr>
          <p:cNvPr id="38" name="Рисунок 37" descr="европей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44211"/>
            <a:ext cx="2136300" cy="2499226"/>
          </a:xfrm>
          <a:prstGeom prst="rect">
            <a:avLst/>
          </a:prstGeom>
        </p:spPr>
      </p:pic>
      <p:pic>
        <p:nvPicPr>
          <p:cNvPr id="30" name="Рисунок 29" descr="нег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7900" y="3444210"/>
            <a:ext cx="2112172" cy="2499226"/>
          </a:xfrm>
          <a:prstGeom prst="rect">
            <a:avLst/>
          </a:prstGeom>
        </p:spPr>
      </p:pic>
      <p:pic>
        <p:nvPicPr>
          <p:cNvPr id="10" name="Picture 2" descr="C:\Users\VadiK\Desktop\indeec_ko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08128"/>
            <a:ext cx="3024336" cy="26535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165"/>
            <a:ext cx="8229600" cy="1080037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Коренное население – индейцы (примерно 15 млн.человек)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746" name="Picture 2" descr="C:\Users\ШКОЛА\Desktop\Население\1265951112_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62663" y="1573565"/>
            <a:ext cx="3248312" cy="4320117"/>
          </a:xfrm>
          <a:prstGeom prst="rect">
            <a:avLst/>
          </a:prstGeom>
          <a:noFill/>
        </p:spPr>
      </p:pic>
      <p:pic>
        <p:nvPicPr>
          <p:cNvPr id="31747" name="Picture 3" descr="C:\Users\ШКОЛА\Desktop\Население\image369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52531"/>
            <a:ext cx="4038600" cy="43201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Коренное население -  эскимосы (около 70 тыс.человек)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2770" name="Picture 2" descr="C:\Users\ШКОЛА\Desktop\Население\1299756253_eskimos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7704" y="1367879"/>
            <a:ext cx="5736130" cy="50701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0206"/>
            <a:ext cx="8229600" cy="77978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Алеуты (более 2000 тыс.человек)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Вадим\Desktop\Население\RC.0110-17_P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02984"/>
            <a:ext cx="7318026" cy="49391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А\Desktop\Население\george-de-forest-brush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9573"/>
            <a:ext cx="7143800" cy="5670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\Desktop\Население\1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72494"/>
            <a:ext cx="6858048" cy="5535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TC010205600[[fn=Финансовая тема]]</Template>
  <TotalTime>466</TotalTime>
  <Words>218</Words>
  <Application>Microsoft Office PowerPoint</Application>
  <PresentationFormat>Произвольный</PresentationFormat>
  <Paragraphs>86</Paragraphs>
  <Slides>29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Currency</vt:lpstr>
      <vt:lpstr>Население и политическая карта  Северной Америки. </vt:lpstr>
      <vt:lpstr>ЗАДАЧИ:</vt:lpstr>
      <vt:lpstr>Плотность населения  </vt:lpstr>
      <vt:lpstr>Население Северной Америки</vt:lpstr>
      <vt:lpstr>Коренное население – индейцы (примерно 15 млн.человек)</vt:lpstr>
      <vt:lpstr>Коренное население -  эскимосы (около 70 тыс.человек)</vt:lpstr>
      <vt:lpstr>Алеуты (более 2000 тыс.человек)</vt:lpstr>
      <vt:lpstr>Слайд 8</vt:lpstr>
      <vt:lpstr>Слайд 9</vt:lpstr>
      <vt:lpstr>Слайд 10</vt:lpstr>
      <vt:lpstr>Резервация</vt:lpstr>
      <vt:lpstr>Потомки европейцев</vt:lpstr>
      <vt:lpstr>Мексиканцы</vt:lpstr>
      <vt:lpstr>Афроамериканцы (около 42 миллионов)</vt:lpstr>
      <vt:lpstr>Плотность населения  </vt:lpstr>
      <vt:lpstr>Плотность населения</vt:lpstr>
      <vt:lpstr>Чикаго</vt:lpstr>
      <vt:lpstr>Нью-Йорк</vt:lpstr>
      <vt:lpstr>Монреаль</vt:lpstr>
      <vt:lpstr>Слайд 20</vt:lpstr>
      <vt:lpstr>Территория США</vt:lpstr>
      <vt:lpstr>Гренландия</vt:lpstr>
      <vt:lpstr>Канада</vt:lpstr>
      <vt:lpstr>Мексика</vt:lpstr>
      <vt:lpstr>Мехико</vt:lpstr>
      <vt:lpstr>Страны Центральной Америки</vt:lpstr>
      <vt:lpstr>Островные государства (Вест-Индия)</vt:lpstr>
      <vt:lpstr>Островные государства (Вест-Индия)</vt:lpstr>
      <vt:lpstr>Закрепление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и политическая карта  Северной Америки</dc:title>
  <dc:creator>ШКОЛА</dc:creator>
  <cp:lastModifiedBy>VadiK</cp:lastModifiedBy>
  <cp:revision>69</cp:revision>
  <dcterms:created xsi:type="dcterms:W3CDTF">2011-08-26T06:44:15Z</dcterms:created>
  <dcterms:modified xsi:type="dcterms:W3CDTF">2012-01-28T16:43:07Z</dcterms:modified>
</cp:coreProperties>
</file>