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2" r:id="rId4"/>
    <p:sldId id="270" r:id="rId5"/>
    <p:sldId id="269" r:id="rId6"/>
    <p:sldId id="268" r:id="rId7"/>
    <p:sldId id="260" r:id="rId8"/>
    <p:sldId id="261" r:id="rId9"/>
    <p:sldId id="266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5" autoAdjust="0"/>
    <p:restoredTop sz="94582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97527-17CD-4487-AD2D-31881C1D82B6}" type="datetimeFigureOut">
              <a:rPr lang="ru-RU" smtClean="0"/>
              <a:pPr/>
              <a:t>05.04.2011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87172-92F9-406F-B575-9BDDB9C58E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0" y="714356"/>
            <a:ext cx="9144000" cy="1066803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4000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День Защитника</a:t>
            </a:r>
          </a:p>
          <a:p>
            <a:pPr algn="ctr" rtl="0"/>
            <a:r>
              <a:rPr lang="ru-RU" sz="4000" kern="10" dirty="0" smtClean="0"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 Black"/>
              </a:rPr>
              <a:t> Отечества</a:t>
            </a:r>
            <a:endParaRPr lang="ru-RU" sz="4000" kern="10" spc="0" dirty="0">
              <a:ln w="28575">
                <a:solidFill>
                  <a:srgbClr val="FFFF00"/>
                </a:solidFill>
                <a:round/>
                <a:headEnd/>
                <a:tailEnd/>
              </a:ln>
              <a:solidFill>
                <a:srgbClr val="FF6600"/>
              </a:solidFill>
              <a:effectLst/>
              <a:latin typeface="Arial Black"/>
            </a:endParaRPr>
          </a:p>
        </p:txBody>
      </p:sp>
      <p:pic>
        <p:nvPicPr>
          <p:cNvPr id="2" name="Picture 2" descr="D:\Оля\23 слайд начало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986" t="49877" r="30697" b="26447"/>
          <a:stretch>
            <a:fillRect/>
          </a:stretch>
        </p:blipFill>
        <p:spPr bwMode="auto">
          <a:xfrm>
            <a:off x="1142976" y="857232"/>
            <a:ext cx="7143800" cy="6000768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Оля\Фото\Детский сад\ПОСЕЩЕНИЕ КАЗАРМЫ\PICT0007.JPG"/>
          <p:cNvPicPr>
            <a:picLocks noChangeAspect="1" noChangeArrowheads="1"/>
          </p:cNvPicPr>
          <p:nvPr/>
        </p:nvPicPr>
        <p:blipFill>
          <a:blip r:embed="rId2" cstate="print"/>
          <a:srcRect l="15816"/>
          <a:stretch>
            <a:fillRect/>
          </a:stretch>
        </p:blipFill>
        <p:spPr bwMode="auto">
          <a:xfrm>
            <a:off x="5286380" y="2071678"/>
            <a:ext cx="2357422" cy="1857364"/>
          </a:xfrm>
          <a:prstGeom prst="rect">
            <a:avLst/>
          </a:prstGeom>
          <a:noFill/>
        </p:spPr>
      </p:pic>
      <p:pic>
        <p:nvPicPr>
          <p:cNvPr id="3074" name="Picture 2" descr="D:\Оля\Фото\Детский сад\ПОСЕЩЕНИЕ КАЗАРМЫ\PICT0001.JPG"/>
          <p:cNvPicPr>
            <a:picLocks noChangeAspect="1" noChangeArrowheads="1"/>
          </p:cNvPicPr>
          <p:nvPr/>
        </p:nvPicPr>
        <p:blipFill>
          <a:blip r:embed="rId3" cstate="print"/>
          <a:srcRect l="12430" r="8936"/>
          <a:stretch>
            <a:fillRect/>
          </a:stretch>
        </p:blipFill>
        <p:spPr bwMode="auto">
          <a:xfrm rot="19738181">
            <a:off x="383810" y="632760"/>
            <a:ext cx="2228993" cy="2107894"/>
          </a:xfrm>
          <a:prstGeom prst="rect">
            <a:avLst/>
          </a:prstGeom>
          <a:noFill/>
        </p:spPr>
      </p:pic>
      <p:pic>
        <p:nvPicPr>
          <p:cNvPr id="3075" name="Picture 3" descr="D:\Оля\Фото\Детский сад\ПОСЕЩЕНИЕ КАЗАРМЫ\PICT0004.JPG"/>
          <p:cNvPicPr>
            <a:picLocks noChangeAspect="1" noChangeArrowheads="1"/>
          </p:cNvPicPr>
          <p:nvPr/>
        </p:nvPicPr>
        <p:blipFill>
          <a:blip r:embed="rId4" cstate="print"/>
          <a:srcRect l="16589" r="4171"/>
          <a:stretch>
            <a:fillRect/>
          </a:stretch>
        </p:blipFill>
        <p:spPr bwMode="auto">
          <a:xfrm>
            <a:off x="2428860" y="2357430"/>
            <a:ext cx="2357422" cy="2000264"/>
          </a:xfrm>
          <a:prstGeom prst="rect">
            <a:avLst/>
          </a:prstGeom>
          <a:noFill/>
        </p:spPr>
      </p:pic>
      <p:pic>
        <p:nvPicPr>
          <p:cNvPr id="3077" name="Picture 5" descr="D:\Оля\Фото\Детский сад\ПОСЕЩЕНИЕ КАЗАРМЫ\PICT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214290"/>
            <a:ext cx="2369164" cy="1857388"/>
          </a:xfrm>
          <a:prstGeom prst="rect">
            <a:avLst/>
          </a:prstGeom>
          <a:noFill/>
        </p:spPr>
      </p:pic>
      <p:pic>
        <p:nvPicPr>
          <p:cNvPr id="3078" name="Picture 6" descr="D:\Оля\Фото\Детский сад\Фото (экскурсия дет.сада)\DSC019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0000">
            <a:off x="6349704" y="4256059"/>
            <a:ext cx="2357422" cy="1993038"/>
          </a:xfrm>
          <a:prstGeom prst="rect">
            <a:avLst/>
          </a:prstGeom>
          <a:noFill/>
        </p:spPr>
      </p:pic>
      <p:pic>
        <p:nvPicPr>
          <p:cNvPr id="3080" name="Picture 8" descr="D:\Оля\Фото\Детский сад\Фото (экскурсия дет.сада)\DSC019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19864">
            <a:off x="6615453" y="428025"/>
            <a:ext cx="2328802" cy="1885873"/>
          </a:xfrm>
          <a:prstGeom prst="rect">
            <a:avLst/>
          </a:prstGeom>
          <a:noFill/>
        </p:spPr>
      </p:pic>
      <p:pic>
        <p:nvPicPr>
          <p:cNvPr id="3081" name="Picture 9" descr="D:\Оля\Фото\Детский сад\Фото (экскурсия дет.сада)\DSC02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900000">
            <a:off x="500034" y="4214818"/>
            <a:ext cx="2610363" cy="2314491"/>
          </a:xfrm>
          <a:prstGeom prst="rect">
            <a:avLst/>
          </a:prstGeom>
          <a:noFill/>
        </p:spPr>
      </p:pic>
      <p:pic>
        <p:nvPicPr>
          <p:cNvPr id="3082" name="Picture 10" descr="D:\Оля\Фото\Детский сад\Фото (экскурсия дет.сада)\DSC020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357694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Сергей\Фильмы Фотки\Фотографии\Городок\Фото\DSC00658.JPG"/>
          <p:cNvPicPr>
            <a:picLocks noChangeAspect="1" noChangeArrowheads="1"/>
          </p:cNvPicPr>
          <p:nvPr/>
        </p:nvPicPr>
        <p:blipFill>
          <a:blip r:embed="rId2"/>
          <a:srcRect l="11214" t="15187" r="8178" b="217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8286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45421" t="2171" r="1705" b="66820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43636" y="5715016"/>
            <a:ext cx="2065332" cy="485788"/>
          </a:xfrm>
        </p:spPr>
        <p:txBody>
          <a:bodyPr>
            <a:normAutofit/>
          </a:bodyPr>
          <a:lstStyle/>
          <a:p>
            <a:r>
              <a:rPr lang="ru-RU" sz="2400" b="0" dirty="0" smtClean="0"/>
              <a:t>ХАБАРОВСК</a:t>
            </a:r>
            <a:endParaRPr lang="ru-RU" sz="2400" b="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0" y="5429264"/>
            <a:ext cx="5357818" cy="142873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Кедры, пихты, сосняки, лось рогатый у реки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Куропатки крыльями бьют, корабли по Амуру плывут.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Дальневосточный городок вдоль Амура стоит,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Удаленный уголок – границы Родины хранит.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Сергей\Фильмы Фотки\Фотографии\Городу75_скан\городу75_10017.jpg"/>
          <p:cNvPicPr>
            <a:picLocks noChangeAspect="1" noChangeArrowheads="1"/>
          </p:cNvPicPr>
          <p:nvPr/>
        </p:nvPicPr>
        <p:blipFill>
          <a:blip r:embed="rId2" cstate="print"/>
          <a:srcRect t="36083"/>
          <a:stretch>
            <a:fillRect/>
          </a:stretch>
        </p:blipFill>
        <p:spPr bwMode="auto">
          <a:xfrm>
            <a:off x="0" y="0"/>
            <a:ext cx="9144000" cy="686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Сергей\Фильмы Фотки\Фотографии\Городок\Фото\Изображение 046.jpg"/>
          <p:cNvPicPr>
            <a:picLocks noChangeAspect="1" noChangeArrowheads="1"/>
          </p:cNvPicPr>
          <p:nvPr/>
        </p:nvPicPr>
        <p:blipFill>
          <a:blip r:embed="rId2"/>
          <a:srcRect l="6057" t="9705" r="19102" b="28952"/>
          <a:stretch>
            <a:fillRect/>
          </a:stretch>
        </p:blipFill>
        <p:spPr bwMode="auto">
          <a:xfrm>
            <a:off x="-27751" y="0"/>
            <a:ext cx="92975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Сергей\Фильмы Фотки\Фотографии\Городок\Фото\P2250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143932" cy="6215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 l="1194" t="21195" b="69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49670" t="18555" b="33005"/>
          <a:stretch>
            <a:fillRect/>
          </a:stretch>
        </p:blipFill>
        <p:spPr bwMode="auto">
          <a:xfrm rot="4200000">
            <a:off x="775948" y="935431"/>
            <a:ext cx="1513628" cy="189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51243" t="18555" r="1016" b="33005"/>
          <a:stretch>
            <a:fillRect/>
          </a:stretch>
        </p:blipFill>
        <p:spPr bwMode="auto">
          <a:xfrm rot="16200000" flipH="1">
            <a:off x="1142999" y="-1142999"/>
            <a:ext cx="6858002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71472" y="5929330"/>
            <a:ext cx="8286808" cy="9286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cs typeface="Aharoni" pitchFamily="2" charset="-79"/>
              </a:rPr>
              <a:t>Белый цвет – </a:t>
            </a:r>
            <a:r>
              <a:rPr lang="ru-RU" sz="2400" b="1" dirty="0" smtClean="0">
                <a:cs typeface="Aharoni" pitchFamily="2" charset="-79"/>
              </a:rPr>
              <a:t>березка. Синий </a:t>
            </a:r>
            <a:r>
              <a:rPr lang="ru-RU" sz="2400" b="1" dirty="0" smtClean="0">
                <a:cs typeface="Aharoni" pitchFamily="2" charset="-79"/>
              </a:rPr>
              <a:t>– неба цвет.</a:t>
            </a:r>
          </a:p>
          <a:p>
            <a:r>
              <a:rPr lang="ru-RU" sz="2400" b="1" dirty="0" smtClean="0">
                <a:cs typeface="Aharoni" pitchFamily="2" charset="-79"/>
              </a:rPr>
              <a:t>Красная </a:t>
            </a:r>
            <a:r>
              <a:rPr lang="ru-RU" sz="2400" b="1" dirty="0" smtClean="0">
                <a:cs typeface="Aharoni" pitchFamily="2" charset="-79"/>
              </a:rPr>
              <a:t>полоска- солнечный </a:t>
            </a:r>
            <a:r>
              <a:rPr lang="ru-RU" sz="2400" b="1" dirty="0" smtClean="0">
                <a:cs typeface="Aharoni" pitchFamily="2" charset="-79"/>
              </a:rPr>
              <a:t>рассвет.</a:t>
            </a:r>
            <a:endParaRPr lang="ru-RU" sz="2400" b="1" dirty="0"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Сергей\Фильмы Фотки\Фотографии\DCIM\101MSDCF\DSC04621.JPG"/>
          <p:cNvPicPr>
            <a:picLocks noChangeAspect="1" noChangeArrowheads="1"/>
          </p:cNvPicPr>
          <p:nvPr/>
        </p:nvPicPr>
        <p:blipFill>
          <a:blip r:embed="rId2" cstate="print"/>
          <a:srcRect r="1293"/>
          <a:stretch>
            <a:fillRect/>
          </a:stretch>
        </p:blipFill>
        <p:spPr bwMode="auto">
          <a:xfrm>
            <a:off x="142844" y="0"/>
            <a:ext cx="2665367" cy="2025202"/>
          </a:xfrm>
          <a:prstGeom prst="rect">
            <a:avLst/>
          </a:prstGeom>
          <a:noFill/>
        </p:spPr>
      </p:pic>
      <p:pic>
        <p:nvPicPr>
          <p:cNvPr id="4099" name="Picture 3" descr="E:\Сергей\Фильмы Фотки\Фотографии\DCIM\101MSDCF\DSC04664.JPG"/>
          <p:cNvPicPr>
            <a:picLocks noChangeAspect="1" noChangeArrowheads="1"/>
          </p:cNvPicPr>
          <p:nvPr/>
        </p:nvPicPr>
        <p:blipFill>
          <a:blip r:embed="rId3" cstate="print"/>
          <a:srcRect l="10381" t="20762" r="41175" b="10033"/>
          <a:stretch>
            <a:fillRect/>
          </a:stretch>
        </p:blipFill>
        <p:spPr bwMode="auto">
          <a:xfrm>
            <a:off x="3000364" y="285728"/>
            <a:ext cx="2000264" cy="2143140"/>
          </a:xfrm>
          <a:prstGeom prst="rect">
            <a:avLst/>
          </a:prstGeom>
          <a:noFill/>
        </p:spPr>
      </p:pic>
      <p:pic>
        <p:nvPicPr>
          <p:cNvPr id="4100" name="Picture 4" descr="E:\Сергей\Фильмы Фотки\Фотографии\Городок\Фото\IMG_1465.jpg"/>
          <p:cNvPicPr>
            <a:picLocks noChangeAspect="1" noChangeArrowheads="1"/>
          </p:cNvPicPr>
          <p:nvPr/>
        </p:nvPicPr>
        <p:blipFill>
          <a:blip r:embed="rId4" cstate="print"/>
          <a:srcRect l="8797" t="21116" r="47216"/>
          <a:stretch>
            <a:fillRect/>
          </a:stretch>
        </p:blipFill>
        <p:spPr bwMode="auto">
          <a:xfrm>
            <a:off x="571472" y="2000240"/>
            <a:ext cx="1785950" cy="2401877"/>
          </a:xfrm>
          <a:prstGeom prst="rect">
            <a:avLst/>
          </a:prstGeom>
          <a:noFill/>
        </p:spPr>
      </p:pic>
      <p:pic>
        <p:nvPicPr>
          <p:cNvPr id="4101" name="Picture 5" descr="E:\Сергей\Фильмы Фотки\Фотографии\Концерт 9.05.2010\ФОТО ВИДЕО\Фото ТУ июнь 09\PICT0007.JPG"/>
          <p:cNvPicPr>
            <a:picLocks noChangeAspect="1" noChangeArrowheads="1"/>
          </p:cNvPicPr>
          <p:nvPr/>
        </p:nvPicPr>
        <p:blipFill>
          <a:blip r:embed="rId5" cstate="print"/>
          <a:srcRect l="50000" t="14261" r="20630" b="4809"/>
          <a:stretch>
            <a:fillRect/>
          </a:stretch>
        </p:blipFill>
        <p:spPr bwMode="auto">
          <a:xfrm>
            <a:off x="5072066" y="285728"/>
            <a:ext cx="1643074" cy="3071834"/>
          </a:xfrm>
          <a:prstGeom prst="rect">
            <a:avLst/>
          </a:prstGeom>
          <a:noFill/>
        </p:spPr>
      </p:pic>
      <p:pic>
        <p:nvPicPr>
          <p:cNvPr id="4102" name="Picture 6" descr="E:\Сергей\Фильмы Фотки\Фотографии\Первый этап фото\На печать\08092010918.jpg"/>
          <p:cNvPicPr>
            <a:picLocks noChangeAspect="1" noChangeArrowheads="1"/>
          </p:cNvPicPr>
          <p:nvPr/>
        </p:nvPicPr>
        <p:blipFill>
          <a:blip r:embed="rId6" cstate="print"/>
          <a:srcRect l="21388" t="11868" r="11088"/>
          <a:stretch>
            <a:fillRect/>
          </a:stretch>
        </p:blipFill>
        <p:spPr bwMode="auto">
          <a:xfrm>
            <a:off x="3143240" y="2857496"/>
            <a:ext cx="2755291" cy="2697165"/>
          </a:xfrm>
          <a:prstGeom prst="rect">
            <a:avLst/>
          </a:prstGeom>
          <a:noFill/>
        </p:spPr>
      </p:pic>
      <p:pic>
        <p:nvPicPr>
          <p:cNvPr id="4103" name="Picture 7" descr="E:\Сергей\Фильмы Фотки\Фотографии\Первый этап фото\фото домашнее\Июль 2010\PICT0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929198"/>
            <a:ext cx="2811474" cy="1757362"/>
          </a:xfrm>
          <a:prstGeom prst="rect">
            <a:avLst/>
          </a:prstGeom>
          <a:noFill/>
        </p:spPr>
      </p:pic>
      <p:pic>
        <p:nvPicPr>
          <p:cNvPr id="4104" name="Picture 8" descr="E:\Сергей\Фильмы Фотки\Фотографии\ТУ 3 зрдн 09\Отрохов\ФОТО учения\DSC04392.JPG"/>
          <p:cNvPicPr>
            <a:picLocks noChangeAspect="1" noChangeArrowheads="1"/>
          </p:cNvPicPr>
          <p:nvPr/>
        </p:nvPicPr>
        <p:blipFill>
          <a:blip r:embed="rId8" cstate="print"/>
          <a:srcRect t="11029" r="51746"/>
          <a:stretch>
            <a:fillRect/>
          </a:stretch>
        </p:blipFill>
        <p:spPr bwMode="auto">
          <a:xfrm>
            <a:off x="6429388" y="1142984"/>
            <a:ext cx="2500330" cy="3457572"/>
          </a:xfrm>
          <a:prstGeom prst="rect">
            <a:avLst/>
          </a:prstGeom>
          <a:noFill/>
        </p:spPr>
      </p:pic>
      <p:pic>
        <p:nvPicPr>
          <p:cNvPr id="4105" name="Picture 9" descr="E:\Сергей\Фильмы Фотки\Фотографии\ФОТО 1\SDC11382.JPG"/>
          <p:cNvPicPr>
            <a:picLocks noChangeAspect="1" noChangeArrowheads="1"/>
          </p:cNvPicPr>
          <p:nvPr/>
        </p:nvPicPr>
        <p:blipFill>
          <a:blip r:embed="rId9" cstate="print"/>
          <a:srcRect l="8105" t="15460" r="10732"/>
          <a:stretch>
            <a:fillRect/>
          </a:stretch>
        </p:blipFill>
        <p:spPr bwMode="auto">
          <a:xfrm>
            <a:off x="500034" y="4500570"/>
            <a:ext cx="2761581" cy="21573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52</Words>
  <Application>Microsoft Office PowerPoint</Application>
  <PresentationFormat>Экран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ХАБАРОВСК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32</cp:revision>
  <dcterms:created xsi:type="dcterms:W3CDTF">2010-12-01T05:56:11Z</dcterms:created>
  <dcterms:modified xsi:type="dcterms:W3CDTF">2011-04-05T09:05:33Z</dcterms:modified>
</cp:coreProperties>
</file>