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3" r:id="rId2"/>
    <p:sldId id="272" r:id="rId3"/>
    <p:sldId id="257" r:id="rId4"/>
    <p:sldId id="258" r:id="rId5"/>
    <p:sldId id="259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1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6A7992-353D-471A-A019-7EF488A0A3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632144-EC8A-450A-90EA-3D7164AD8810}" type="datetimeFigureOut">
              <a:rPr lang="en-US"/>
              <a:pPr>
                <a:defRPr/>
              </a:pPr>
              <a:t>1/29/2012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82693-6977-4411-AB5E-103F74EEA085}" type="datetimeFigureOut">
              <a:rPr lang="en-US"/>
              <a:pPr>
                <a:defRPr/>
              </a:pPr>
              <a:t>1/29/2012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49280-CC45-4795-86B6-CB97FE37D2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930E-00B6-4BD8-ADC4-94AD9641BE54}" type="datetimeFigureOut">
              <a:rPr lang="en-US"/>
              <a:pPr>
                <a:defRPr/>
              </a:pPr>
              <a:t>1/29/2012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A1BC7-8666-4543-9797-1E4D17C129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6364DB-D5A1-4F60-9784-3BAC8D4115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3075C-303F-4CC8-ACF8-879271A3B9AB}" type="datetimeFigureOut">
              <a:rPr lang="en-US"/>
              <a:pPr>
                <a:defRPr/>
              </a:pPr>
              <a:t>1/29/2012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86DEE-F90D-49B3-BF5F-BEA73D08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2B176-9780-412A-88E8-80ADCCC3510A}" type="datetimeFigureOut">
              <a:rPr lang="en-US"/>
              <a:pPr>
                <a:defRPr/>
              </a:pPr>
              <a:t>1/29/2012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F4C6D-75F4-4451-A422-00E9D6F9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8B73D-79E3-4952-B7A7-8A50F9C18020}" type="datetimeFigureOut">
              <a:rPr lang="en-US"/>
              <a:pPr>
                <a:defRPr/>
              </a:pPr>
              <a:t>1/29/2012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73B6-76B7-460A-B09F-40B012AAA6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35AC2-BADF-4C90-A0D5-F5BF76C17B4F}" type="datetimeFigureOut">
              <a:rPr lang="en-US"/>
              <a:pPr>
                <a:defRPr/>
              </a:pPr>
              <a:t>1/29/2012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CCDFE-1BB7-4F38-902F-24987A4B7F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E3E54-B8E7-4902-B075-81013549A603}" type="datetimeFigureOut">
              <a:rPr lang="en-US"/>
              <a:pPr>
                <a:defRPr/>
              </a:pPr>
              <a:t>1/29/2012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11A40-B887-4018-8216-3EC972AAD3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EB098-690D-499D-BD9B-80B2EBDC8B1C}" type="datetimeFigureOut">
              <a:rPr lang="en-US"/>
              <a:pPr>
                <a:defRPr/>
              </a:pPr>
              <a:t>1/29/2012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0DB2-13F6-42E8-B71C-5307E59876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C5E5F-F8FD-44E1-A5C4-5541B3010FB2}" type="datetimeFigureOut">
              <a:rPr lang="en-US"/>
              <a:pPr>
                <a:defRPr/>
              </a:pPr>
              <a:t>1/29/2012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A38DF-1479-40F0-BAF3-8602FC9390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C113E-6158-4CAE-87DC-155A80CAD3B2}" type="datetimeFigureOut">
              <a:rPr lang="en-US"/>
              <a:pPr>
                <a:defRPr/>
              </a:pPr>
              <a:t>1/29/2012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8722-8F6C-4D88-B2F1-C2BE305EF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E24CC7E-1021-4FCA-8CE7-A380A1183FEB}" type="datetimeFigureOut">
              <a:rPr lang="en-US"/>
              <a:pPr>
                <a:defRPr/>
              </a:pPr>
              <a:t>1/29/2012</a:t>
            </a:fld>
            <a:endParaRPr lang="en-US" dirty="0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4305F3D-E2E4-4CCA-A22D-558688760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-fotki.yandex.ru/get/1/melnica777.2/0_666_f4d3dd46_X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arpaty.nezabarom.ua/img/cities/e0f1e0ac88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92100"/>
            <a:ext cx="7543800" cy="1384300"/>
          </a:xfrm>
        </p:spPr>
        <p:txBody>
          <a:bodyPr/>
          <a:lstStyle/>
          <a:p>
            <a:r>
              <a:rPr lang="ru-RU" sz="1600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МОУ «Дашковская средняя     общеобразовательная школа»</a:t>
            </a:r>
            <a:endParaRPr lang="ru-RU" sz="2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Падежные окончания имён прилагательных во множественном числе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Презентацию подготовила </a:t>
            </a:r>
          </a:p>
          <a:p>
            <a:pPr>
              <a:buNone/>
            </a:pPr>
            <a:r>
              <a:rPr lang="ru-RU" sz="2000" dirty="0" smtClean="0"/>
              <a:t>учитель начальных классов </a:t>
            </a:r>
          </a:p>
          <a:p>
            <a:pPr>
              <a:buNone/>
            </a:pPr>
            <a:r>
              <a:rPr lang="ru-RU" sz="2000" dirty="0" smtClean="0"/>
              <a:t>Гудкова Марина Николаевна 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533400"/>
            <a:ext cx="4038600" cy="5486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белоствольные</a:t>
            </a:r>
          </a:p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берёзы  </a:t>
            </a:r>
            <a:endParaRPr lang="en-US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напиши в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(Р.п.)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>
              <a:buFontTx/>
              <a:buNone/>
              <a:defRPr/>
            </a:pPr>
            <a:endParaRPr lang="ru-RU" sz="2800" dirty="0" smtClean="0"/>
          </a:p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могучие</a:t>
            </a:r>
          </a:p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дубы    </a:t>
            </a:r>
          </a:p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напиши в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(Д.п.)</a:t>
            </a:r>
          </a:p>
          <a:p>
            <a:pPr>
              <a:buFontTx/>
              <a:buNone/>
              <a:defRPr/>
            </a:pPr>
            <a:endParaRPr lang="ru-RU" sz="2800" dirty="0" smtClean="0"/>
          </a:p>
        </p:txBody>
      </p:sp>
      <p:pic>
        <p:nvPicPr>
          <p:cNvPr id="12291" name="Picture 2" descr="http://fdmua.com/imagesFDM/gallery/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533400"/>
            <a:ext cx="2819400" cy="2514600"/>
          </a:xfrm>
        </p:spPr>
      </p:pic>
      <p:pic>
        <p:nvPicPr>
          <p:cNvPr id="12292" name="Picture 4" descr="http://gallerix.ru/pic/Shishkin/image/glrx-47271118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3429000"/>
            <a:ext cx="2743200" cy="26050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54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609600"/>
            <a:ext cx="4038600" cy="5791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светолюбивые</a:t>
            </a:r>
          </a:p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сосны  </a:t>
            </a:r>
          </a:p>
          <a:p>
            <a:pPr>
              <a:buFontTx/>
              <a:buNone/>
              <a:defRPr/>
            </a:pPr>
            <a:r>
              <a:rPr lang="ru-RU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напиши в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(Т.п.)</a:t>
            </a:r>
          </a:p>
          <a:p>
            <a:pPr>
              <a:buFontTx/>
              <a:buNone/>
              <a:defRPr/>
            </a:pPr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вечнозелёные</a:t>
            </a:r>
          </a:p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ели   </a:t>
            </a:r>
          </a:p>
          <a:p>
            <a:pPr>
              <a:buFontTx/>
              <a:buNone/>
              <a:defRPr/>
            </a:pPr>
            <a:r>
              <a:rPr lang="ru-RU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напиши  в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(П.п.)</a:t>
            </a:r>
          </a:p>
          <a:p>
            <a:pPr>
              <a:buFontTx/>
              <a:buNone/>
              <a:defRPr/>
            </a:pPr>
            <a:endParaRPr lang="ru-RU" sz="2800" dirty="0" smtClean="0"/>
          </a:p>
        </p:txBody>
      </p:sp>
      <p:pic>
        <p:nvPicPr>
          <p:cNvPr id="13315" name="Picture 2" descr="http://sprosite.ru/upload/realty/normal/prodam_uchastok_p_udelnaya_dnt_iskra_p_udelnaya_ramenskiy_rayon_26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533400"/>
            <a:ext cx="2743200" cy="2600325"/>
          </a:xfrm>
        </p:spPr>
      </p:pic>
      <p:pic>
        <p:nvPicPr>
          <p:cNvPr id="13316" name="Picture 4" descr="http://club.itdrom.com/files/gallery/gal_photo/scenery/1357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3581400"/>
            <a:ext cx="2743200" cy="2667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54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4196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ПРОВЕРЬ.</a:t>
            </a:r>
          </a:p>
          <a:p>
            <a:pPr>
              <a:buFontTx/>
              <a:buNone/>
              <a:defRPr/>
            </a:pP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(Р.п.)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белоствольн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 берез</a:t>
            </a:r>
          </a:p>
          <a:p>
            <a:pPr>
              <a:buFontTx/>
              <a:buNone/>
              <a:defRPr/>
            </a:pP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(Д.п.)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могуч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 дубам</a:t>
            </a:r>
          </a:p>
          <a:p>
            <a:pPr>
              <a:buFontTx/>
              <a:buNone/>
              <a:defRPr/>
            </a:pP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(Т.п.)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светолюбив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ыми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соснами</a:t>
            </a:r>
          </a:p>
          <a:p>
            <a:pPr>
              <a:buFontTx/>
              <a:buNone/>
              <a:defRPr/>
            </a:pP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(П.п.) 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вечнозелён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 елях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4.images.drive2.ru/user.blog.photos/1800/000/000/008/924/88cad29cb447a7b0-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Определи падеж имени прилагательного по окончанию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ыми - ими          </a:t>
            </a:r>
          </a:p>
          <a:p>
            <a:pPr>
              <a:buFontTx/>
              <a:buNone/>
              <a:defRPr/>
            </a:pPr>
            <a:r>
              <a:rPr lang="ru-RU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ых   - их             </a:t>
            </a:r>
          </a:p>
          <a:p>
            <a:pPr>
              <a:buFontTx/>
              <a:buNone/>
              <a:defRPr/>
            </a:pPr>
            <a:r>
              <a:rPr lang="ru-RU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ым   - им             </a:t>
            </a:r>
          </a:p>
          <a:p>
            <a:pPr>
              <a:buFontTx/>
              <a:buNone/>
              <a:defRPr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ые   - ие </a:t>
            </a:r>
            <a:endParaRPr lang="ru-RU" sz="4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(Т.п.)</a:t>
            </a:r>
          </a:p>
          <a:p>
            <a:pPr algn="ctr">
              <a:buFontTx/>
              <a:buNone/>
              <a:defRPr/>
            </a:pP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(П.п.)</a:t>
            </a:r>
          </a:p>
          <a:p>
            <a:pPr algn="ctr">
              <a:buFontTx/>
              <a:buNone/>
              <a:defRPr/>
            </a:pP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(Д.п.)</a:t>
            </a:r>
          </a:p>
          <a:p>
            <a:pPr algn="ctr">
              <a:buFontTx/>
              <a:buNone/>
              <a:defRPr/>
            </a:pP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(И.п.)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18 из 3615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емля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533400" y="304800"/>
            <a:ext cx="7848600" cy="6096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3505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Падежные окончания имён прилагательных во множественном числе.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4038600" cy="31242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огромное море</a:t>
            </a:r>
          </a:p>
          <a:p>
            <a:pPr>
              <a:buFontTx/>
              <a:buNone/>
              <a:defRPr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бурлящая река</a:t>
            </a:r>
          </a:p>
          <a:p>
            <a:pPr>
              <a:buFontTx/>
              <a:buNone/>
              <a:defRPr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журчащий ручей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419600" cy="30480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маленькие озёра</a:t>
            </a:r>
          </a:p>
          <a:p>
            <a:pPr>
              <a:buFontTx/>
              <a:buNone/>
              <a:defRPr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прохладные родники</a:t>
            </a:r>
          </a:p>
          <a:p>
            <a:pPr>
              <a:buFontTx/>
              <a:buNone/>
              <a:defRPr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прозрачные росинки</a:t>
            </a:r>
          </a:p>
          <a:p>
            <a:pPr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60 из 1242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457200"/>
            <a:ext cx="7696200" cy="5867400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d:\Мои документы\Мои рисунки\рыс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81000"/>
            <a:ext cx="3352800" cy="2133600"/>
          </a:xfrm>
        </p:spPr>
      </p:pic>
      <p:pic>
        <p:nvPicPr>
          <p:cNvPr id="17410" name="Picture 2" descr="d:\Мои документы\Мои рисунки\горноста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533400"/>
            <a:ext cx="29575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d:\Мои документы\Мои рисунки\белый журав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905000"/>
            <a:ext cx="27003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d:\Мои документы\Мои рисунки\боб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267200"/>
            <a:ext cx="32639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d:\Мои документы\Мои рисунки\краснозобая казар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191000"/>
            <a:ext cx="3008313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39624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о пестр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дятлах 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(П.п.)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к маленьк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синичкам 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(Д.п.)</a:t>
            </a:r>
          </a:p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над красногруд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ыми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снегирями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(Т.п.)</a:t>
            </a:r>
          </a:p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около сереньк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воробьев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(Р.п.)</a:t>
            </a:r>
          </a:p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о ловк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сороках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(П.п.)</a:t>
            </a:r>
          </a:p>
          <a:p>
            <a:pPr>
              <a:buFontTx/>
              <a:buNone/>
              <a:defRPr/>
            </a:pP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38862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осторожн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рыси 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(И.п.)</a:t>
            </a:r>
          </a:p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над  удивительн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ыми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бобрами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(Т.п.)</a:t>
            </a:r>
          </a:p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о  ловк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горностаях 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(П.п.)</a:t>
            </a:r>
          </a:p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возле  бел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ых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журавлей 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(Р.п.)</a:t>
            </a:r>
          </a:p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к  краснозоб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ым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казаркам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(Д.п.)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39624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над  пёстр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ыми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бабочками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(Т.п.)</a:t>
            </a:r>
          </a:p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о рабоч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пчёлах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(П.п.)</a:t>
            </a:r>
          </a:p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возле рыж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муравьёв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(Р.п.)</a:t>
            </a:r>
          </a:p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к зелён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ым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кузнечикам 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(Д.п.)</a:t>
            </a:r>
          </a:p>
          <a:p>
            <a:pPr>
              <a:buFontTx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о  мохнат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шмелях 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(П.п.)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склонен.прил.</Template>
  <TotalTime>458</TotalTime>
  <Words>221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Океан</vt:lpstr>
      <vt:lpstr> МОУ «Дашковская средняя     общеобразовательная школа»</vt:lpstr>
      <vt:lpstr>Слайд 2</vt:lpstr>
      <vt:lpstr>Падежные окончания имён прилагательных во множественном числе.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Определи падеж имени прилагательного по окончанию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Customer</cp:lastModifiedBy>
  <cp:revision>46</cp:revision>
  <dcterms:modified xsi:type="dcterms:W3CDTF">2012-01-29T20:19:26Z</dcterms:modified>
</cp:coreProperties>
</file>