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64E8AB-6405-4E5C-8FCD-88D8E6BC5E6A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A2F15C1-AB8F-4B84-8678-DBAC3CEC5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oy.ee/kodukakk/images/98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dolgopyat.ru/wp-content/uploads/081208203911-larg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fecity.com.ua/knowledge/1212275708_i-105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rum.awd.ru/gallery/image.php?album_id=7230&amp;image_id=1741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b-swan.ru/wp-content/uploads/2008/10/gnezdo-i-kladka-lebedja-300x24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myjulia.ru/data/cache/2011/05/31/783689_6137-0x60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5306/22271788.26f/0_82f61_6bb4c073_X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at17.privet.ru/lr/092e470a50cbd2ffee94cac35cadbe1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lm3.meta.ua/pic/0/32/34/FDwFBTs7MB.jpg?id=210592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hotos.lifeisphoto.ru/55/0/55798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857232"/>
            <a:ext cx="4271938" cy="15087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А жизнь продолжается…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4" name="Picture 4" descr="Картинка 18 из 292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057525" cy="3810000"/>
          </a:xfrm>
          <a:prstGeom prst="rect">
            <a:avLst/>
          </a:prstGeom>
          <a:noFill/>
        </p:spPr>
      </p:pic>
      <p:pic>
        <p:nvPicPr>
          <p:cNvPr id="5" name="Picture 4" descr="Картинка 10 из 52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08468"/>
            <a:ext cx="3910006" cy="3071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274638"/>
            <a:ext cx="7000924" cy="796908"/>
          </a:xfrm>
        </p:spPr>
        <p:txBody>
          <a:bodyPr/>
          <a:lstStyle/>
          <a:p>
            <a:pPr algn="ctr"/>
            <a:r>
              <a:rPr lang="ru-RU" sz="2400" u="sng" dirty="0" smtClean="0">
                <a:solidFill>
                  <a:srgbClr val="00B0F0"/>
                </a:solidFill>
              </a:rPr>
              <a:t>Свадебные подарки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4686304" cy="521497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Когда самец крачки готовиться вступить в брак, он ловит рыбу и подносит её самке, которая берет этот подарок в клюв. Прежде чем поднести рыбу, самец заглядывает многим самкам “в лицо”. Некоторые исполненные добродетели самки иногда возвращают подношения. Но самец недолго печалится и спешит отдать рыбу другой. Самка принимает подношение, но никогда не съедает его. Только много позже, когда самка начнет высиживать птенцов, подношение утратит свой символический характер, и рыба будет действительно поедаться. Но влюбленные самки начинают назойливо выпрашивать у самца пищу еще задолго до этого.</a:t>
            </a:r>
            <a:endParaRPr lang="ru-RU" dirty="0"/>
          </a:p>
        </p:txBody>
      </p:sp>
      <p:pic>
        <p:nvPicPr>
          <p:cNvPr id="10244" name="Picture 4" descr="Картинка 8 из 197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98" y="1500174"/>
            <a:ext cx="3397730" cy="2263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>
                <a:solidFill>
                  <a:srgbClr val="00B0F0"/>
                </a:solidFill>
              </a:rPr>
              <a:t>Свадебные подарки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44" y="1600200"/>
            <a:ext cx="497205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smtClean="0">
                <a:solidFill>
                  <a:srgbClr val="FFFF00"/>
                </a:solidFill>
              </a:rPr>
              <a:t>кулика</a:t>
            </a:r>
            <a:r>
              <a:rPr lang="ru-RU" dirty="0" smtClean="0"/>
              <a:t> самка тихо зовет супруга. Тот быстро прибегает, готовый сменить её в гнезде. Но не так просто это делается! Первым делом самец приподнимается, схватывает какой-нибудь камешек, с глубоким поклоном подносит его наседке. Та должна принять подарок клювом, и, пока не возьмет его, самец  будет отбивать поклоны. </a:t>
            </a:r>
          </a:p>
          <a:p>
            <a:endParaRPr lang="ru-RU" dirty="0"/>
          </a:p>
        </p:txBody>
      </p:sp>
      <p:pic>
        <p:nvPicPr>
          <p:cNvPr id="15362" name="Picture 2" descr="http://forum.awd.ru/gallery/image.php?album_id=7230&amp;image_id=1741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76" y="1928802"/>
            <a:ext cx="3372917" cy="316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rgbClr val="00B0F0"/>
                </a:solidFill>
              </a:rPr>
              <a:t>Узнает ли птица своих птенцов?</a:t>
            </a:r>
            <a:r>
              <a:rPr lang="ru-RU" sz="2400" dirty="0" smtClean="0">
                <a:solidFill>
                  <a:srgbClr val="00B0F0"/>
                </a:solidFill>
              </a:rPr>
              <a:t/>
            </a:r>
            <a:br>
              <a:rPr lang="ru-RU" sz="2400" dirty="0" smtClean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	Между гнездовыми и выводковыми птицами в этом отношении наблюдается существенное различие.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У многих выводковых птиц </a:t>
            </a:r>
            <a:r>
              <a:rPr lang="ru-RU" dirty="0" smtClean="0"/>
              <a:t>есть врожденное свойство осматривать птенцов после их выхода из яйца и слушать, как они пищат. Если полученное впечатление не соответствует имеющемуся в ее мозгу представлению, чужак рассматривается либо как враг и умерщвляется, либо встречает со стороны матери совершенно равнодушное отношение.</a:t>
            </a:r>
            <a:endParaRPr lang="ru-RU" dirty="0"/>
          </a:p>
        </p:txBody>
      </p:sp>
      <p:pic>
        <p:nvPicPr>
          <p:cNvPr id="18436" name="Picture 4" descr="Картинка 148 из 52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143380"/>
            <a:ext cx="2857500" cy="2295526"/>
          </a:xfrm>
          <a:prstGeom prst="rect">
            <a:avLst/>
          </a:prstGeom>
          <a:noFill/>
        </p:spPr>
      </p:pic>
      <p:pic>
        <p:nvPicPr>
          <p:cNvPr id="18438" name="Picture 6" descr="Картинка 170 из 52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265" y="1142984"/>
            <a:ext cx="3546114" cy="2647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rgbClr val="00B0F0"/>
                </a:solidFill>
              </a:rPr>
              <a:t>Узнает ли птица своих птенцов?</a:t>
            </a:r>
            <a:r>
              <a:rPr lang="ru-RU" sz="2400" dirty="0" smtClean="0">
                <a:solidFill>
                  <a:srgbClr val="00B0F0"/>
                </a:solidFill>
              </a:rPr>
              <a:t/>
            </a:r>
            <a:br>
              <a:rPr lang="ru-RU" sz="2400" dirty="0" smtClean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Гнездовые птицы, </a:t>
            </a:r>
            <a:r>
              <a:rPr lang="ru-RU" dirty="0" smtClean="0"/>
              <a:t>насиживавшие чужие яйца, выкармливают вышедших из них птенцов нормально. Можно, например, положить в гнездо черного дрозда яйца певчего; птенцы будут выведены и выкормлены. Тоже можно проделать с ястребом и канюком и, вероятно, еще со многими другими птенцами.</a:t>
            </a:r>
          </a:p>
          <a:p>
            <a:endParaRPr lang="ru-RU" dirty="0"/>
          </a:p>
        </p:txBody>
      </p:sp>
      <p:pic>
        <p:nvPicPr>
          <p:cNvPr id="19460" name="Picture 4" descr="Картинка 38 из 1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3423038" cy="2738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700" u="sng" dirty="0" smtClean="0">
                <a:solidFill>
                  <a:srgbClr val="00B0F0"/>
                </a:solidFill>
              </a:rPr>
              <a:t>Как птицы ориентируются во время перелетов?</a:t>
            </a:r>
            <a:r>
              <a:rPr lang="ru-RU" u="sng" dirty="0" smtClean="0">
                <a:solidFill>
                  <a:srgbClr val="00B0F0"/>
                </a:solidFill>
              </a:rPr>
              <a:t/>
            </a:r>
            <a:br>
              <a:rPr lang="ru-RU" u="sng" dirty="0" smtClean="0">
                <a:solidFill>
                  <a:srgbClr val="00B0F0"/>
                </a:solidFill>
              </a:rPr>
            </a:br>
            <a:endParaRPr lang="ru-RU" u="sng" dirty="0">
              <a:solidFill>
                <a:srgbClr val="00B0F0"/>
              </a:solidFill>
            </a:endParaRPr>
          </a:p>
        </p:txBody>
      </p:sp>
      <p:pic>
        <p:nvPicPr>
          <p:cNvPr id="21508" name="Picture 4" descr="Картинка 24 из 68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5067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7724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u="sng" dirty="0" smtClean="0">
                <a:solidFill>
                  <a:srgbClr val="00B0F0"/>
                </a:solidFill>
              </a:rPr>
              <a:t>Может быть, старики показывают дорогу?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48" y="1571612"/>
            <a:ext cx="4400552" cy="498317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Орнитологи давно уже  оставили эту идею, хотя было время, когда в нее  верили: дорогу в южные страны и обратно молодым птицам показывали старые.</a:t>
            </a:r>
          </a:p>
          <a:p>
            <a:r>
              <a:rPr lang="ru-RU" dirty="0" smtClean="0"/>
              <a:t> Сейчас мы знаем, что у многих пернатых молодежь, едва научившаяся летать, отправляется на юг самостоятельно, без  родителей и вообще без взрослых птиц. Пример тому – </a:t>
            </a:r>
            <a:r>
              <a:rPr lang="ru-RU" dirty="0" smtClean="0">
                <a:solidFill>
                  <a:srgbClr val="FFFF00"/>
                </a:solidFill>
              </a:rPr>
              <a:t>скворцы и сорокопуты.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Кукушки, </a:t>
            </a:r>
            <a:r>
              <a:rPr lang="ru-RU" dirty="0" smtClean="0"/>
              <a:t>выращенные певчими птичками, никогда и не видят своих родителей и улетают в Африку значительно позже взрослых кукушек, которые уже в августе порхают вокруг Килиманджаро.</a:t>
            </a:r>
            <a:endParaRPr lang="ru-RU" dirty="0"/>
          </a:p>
        </p:txBody>
      </p:sp>
      <p:pic>
        <p:nvPicPr>
          <p:cNvPr id="6" name="Picture 2" descr="Картинка 16 из 68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3519598" cy="246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u="sng" dirty="0" smtClean="0">
                <a:solidFill>
                  <a:srgbClr val="00B0F0"/>
                </a:solidFill>
              </a:rPr>
              <a:t>Малиновки знают, как движутся звезды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86116" y="1071546"/>
            <a:ext cx="5400684" cy="5572164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Ученые заметили, что </a:t>
            </a:r>
            <a:r>
              <a:rPr lang="ru-RU" sz="3600" dirty="0" smtClean="0">
                <a:solidFill>
                  <a:srgbClr val="FFFF00"/>
                </a:solidFill>
              </a:rPr>
              <a:t>малиновки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/>
              <a:t>прямо со старта берут нужное направление.</a:t>
            </a:r>
          </a:p>
          <a:p>
            <a:r>
              <a:rPr lang="ru-RU" sz="3600" dirty="0" smtClean="0"/>
              <a:t>     Начаты эксперименты под искусственным звездным небом в планетарии. Малиновок поместили в специальные клетки, задрапированные снизу, чтобы птицы могли видеть только звездное небо. “Небосвод” точно соответствовал небу над Бременом. Маленькие </a:t>
            </a:r>
            <a:r>
              <a:rPr lang="ru-RU" sz="3600" dirty="0" err="1" smtClean="0"/>
              <a:t>трещётки</a:t>
            </a:r>
            <a:r>
              <a:rPr lang="ru-RU" sz="3600" dirty="0" smtClean="0"/>
              <a:t> полетели на юго-запад – в направлении Турции… Птицы летели в том направлении, где по расположению звезд должен быть юго-восток, хотя  фактически это был север или запад. </a:t>
            </a:r>
          </a:p>
          <a:p>
            <a:r>
              <a:rPr lang="ru-RU" sz="3600" dirty="0" smtClean="0"/>
              <a:t>   Многочисленные опыты показали, что малиновки различают отдельные карты звездного неба, “знают” как  в течение ночи “путешествуют” по небу звезды и как, изменяется звездное небо смене времени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Картинка 4 из 5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2691083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138</TotalTime>
  <Words>458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 </vt:lpstr>
      <vt:lpstr>Свадебные подарки</vt:lpstr>
      <vt:lpstr>Свадебные подарки</vt:lpstr>
      <vt:lpstr>Узнает ли птица своих птенцов? </vt:lpstr>
      <vt:lpstr>Узнает ли птица своих птенцов? </vt:lpstr>
      <vt:lpstr>Как птицы ориентируются во время перелетов? </vt:lpstr>
      <vt:lpstr>Может быть, старики показывают дорогу? </vt:lpstr>
      <vt:lpstr>Малиновки знают, как движутся звезды 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Михайлова</dc:creator>
  <cp:lastModifiedBy>Михайлова</cp:lastModifiedBy>
  <cp:revision>17</cp:revision>
  <dcterms:created xsi:type="dcterms:W3CDTF">2012-01-11T18:41:38Z</dcterms:created>
  <dcterms:modified xsi:type="dcterms:W3CDTF">2012-01-22T11:59:14Z</dcterms:modified>
</cp:coreProperties>
</file>