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57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BF77-0D61-45EF-B5B8-7EEA25634B4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4C3F5-87A3-4017-946D-BDBBBBFC7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BF77-0D61-45EF-B5B8-7EEA25634B4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C3F5-87A3-4017-946D-BDBBBBFC7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BF77-0D61-45EF-B5B8-7EEA25634B4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C3F5-87A3-4017-946D-BDBBBBFC7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35BF77-0D61-45EF-B5B8-7EEA25634B4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074C3F5-87A3-4017-946D-BDBBBBFC7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BF77-0D61-45EF-B5B8-7EEA25634B4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C3F5-87A3-4017-946D-BDBBBBFC7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BF77-0D61-45EF-B5B8-7EEA25634B4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C3F5-87A3-4017-946D-BDBBBBFC7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C3F5-87A3-4017-946D-BDBBBBFC7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BF77-0D61-45EF-B5B8-7EEA25634B4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BF77-0D61-45EF-B5B8-7EEA25634B4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C3F5-87A3-4017-946D-BDBBBBFC7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BF77-0D61-45EF-B5B8-7EEA25634B4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C3F5-87A3-4017-946D-BDBBBBFC7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35BF77-0D61-45EF-B5B8-7EEA25634B4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74C3F5-87A3-4017-946D-BDBBBBFC7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BF77-0D61-45EF-B5B8-7EEA25634B4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4C3F5-87A3-4017-946D-BDBBBBFC7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35BF77-0D61-45EF-B5B8-7EEA25634B4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074C3F5-87A3-4017-946D-BDBBBBFC7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nfa.ws/jivopis/painter/219/02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55.radikal.ru/i149/1009/d2/d0fcbb64b1f6t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357298"/>
            <a:ext cx="8755120" cy="295465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i="1" spc="100" dirty="0" smtClean="0">
                <a:ln w="18000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ЗИМА</a:t>
            </a:r>
          </a:p>
          <a:p>
            <a:pPr algn="ctr"/>
            <a:r>
              <a:rPr lang="ru-RU" sz="6000" b="1" i="1" spc="100" dirty="0">
                <a:ln w="18000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н</a:t>
            </a:r>
            <a:r>
              <a:rPr lang="ru-RU" sz="6000" b="1" i="1" cap="none" spc="100" dirty="0" smtClean="0">
                <a:ln w="18000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а полотнах русских художников</a:t>
            </a:r>
            <a:endParaRPr lang="ru-RU" sz="6000" b="1" i="1" cap="none" spc="100" dirty="0">
              <a:ln w="180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1 из 4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563961" y="6457890"/>
            <a:ext cx="45800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Д.Стеллецкий </a:t>
            </a:r>
            <a:r>
              <a:rPr lang="ru-RU" sz="2000" b="1" i="1" dirty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«Заповедный лес»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85754" y="6457890"/>
            <a:ext cx="83582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</a:t>
            </a:r>
            <a:r>
              <a:rPr kumimoji="0" lang="ru-RU" sz="2000" b="1" i="1" u="none" strike="noStrike" cap="none" normalizeH="0" baseline="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1" i="1" u="none" strike="noStrike" cap="none" normalizeH="0" baseline="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Шишкин</a:t>
            </a:r>
            <a:r>
              <a:rPr kumimoji="0" lang="ru-RU" sz="2000" b="1" i="1" u="none" strike="noStrike" cap="none" normalizeH="0" baseline="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1" u="none" strike="noStrike" cap="none" normalizeH="0" baseline="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Зима» </a:t>
            </a:r>
            <a:endParaRPr kumimoji="0" lang="ru-RU" sz="2800" b="1" i="1" u="none" strike="noStrike" cap="none" normalizeH="0" baseline="0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2 из 9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Жуковский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Ю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Зима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1910.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517913" y="6400800"/>
            <a:ext cx="26261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С.Жуковский  «Зима</a:t>
            </a:r>
            <a:r>
              <a:rPr lang="ru-RU" sz="2000" b="1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800" b="1" i="1" u="none" strike="noStrike" cap="none" normalizeH="0" baseline="0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</TotalTime>
  <Words>25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Слайд 1</vt:lpstr>
      <vt:lpstr>Слайд 2</vt:lpstr>
      <vt:lpstr>Слайд 3</vt:lpstr>
      <vt:lpstr>Слайд 4</vt:lpstr>
    </vt:vector>
  </TitlesOfParts>
  <Company>7777777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Учителя</cp:lastModifiedBy>
  <cp:revision>7</cp:revision>
  <dcterms:created xsi:type="dcterms:W3CDTF">2011-03-17T18:21:44Z</dcterms:created>
  <dcterms:modified xsi:type="dcterms:W3CDTF">2012-01-19T10:22:34Z</dcterms:modified>
</cp:coreProperties>
</file>