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2" r:id="rId8"/>
    <p:sldId id="261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58" d="100"/>
          <a:sy n="58" d="100"/>
        </p:scale>
        <p:origin x="40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"/>
            <a:ext cx="8286808" cy="8572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3429024" cy="5643578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grpSp>
        <p:nvGrpSpPr>
          <p:cNvPr id="82" name="Группа 82"/>
          <p:cNvGrpSpPr/>
          <p:nvPr/>
        </p:nvGrpSpPr>
        <p:grpSpPr>
          <a:xfrm>
            <a:off x="714348" y="1142984"/>
            <a:ext cx="4000528" cy="5572164"/>
            <a:chOff x="714348" y="1142984"/>
            <a:chExt cx="2857520" cy="5572164"/>
          </a:xfrm>
        </p:grpSpPr>
        <p:sp>
          <p:nvSpPr>
            <p:cNvPr id="84" name="Скругленный прямоугольник 83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8" name="Скругленный прямоугольник 87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4" name="Скругленный прямоугольник 93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6" name="Скругленный прямоугольник 95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5" name="Скругленный прямоугольник 104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6" name="Скругленный прямоугольник 105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9" name="Скругленный прямоугольник 108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1" name="Скругленный прямоугольник 110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3" name="Скругленный прямоугольник 112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4" name="Скругленный прямоугольник 113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5" name="Скругленный прямоугольник 114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7" name="Скругленный прямоугольник 116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8" name="Скругленный прямоугольник 117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9" name="Скругленный прямоугольник 118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0" name="Скругленный прямоугольник 119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1" name="Скругленный прямоугольник 120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3" name="Скругленный прямоугольник 122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4" name="Скругленный прямоугольник 123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5" name="Скругленный прямоугольник 124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6" name="Скругленный прямоугольник 125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7" name="Скругленный прямоугольник 126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0" name="Скругленный прямоугольник 129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1" name="Скругленный прямоугольник 130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2" name="Скругленный прямоугольник 131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3" name="Скругленный прямоугольник 132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4" name="Скругленный прямоугольник 133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5" name="Скругленный прямоугольник 134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6" name="Скругленный прямоугольник 135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7" name="Скругленный прямоугольник 136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8" name="Скругленный прямоугольник 137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1" name="Скругленный прямоугольник 140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3" name="Скругленный прямоугольник 142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  <p:sp>
        <p:nvSpPr>
          <p:cNvPr id="145" name="Прямоугольник 144"/>
          <p:cNvSpPr/>
          <p:nvPr/>
        </p:nvSpPr>
        <p:spPr>
          <a:xfrm>
            <a:off x="5143504" y="1643050"/>
            <a:ext cx="371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Вдоль дорог, вдоль тропинок встречается это растение. Будто специально растет там, чтобы помочь, если надо путешественнику, натершему ногу, поранившему руку.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травы смотрит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веселый фиолетовый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глазок. Значит, будет хорошая погода. Перед дождем этот цветок обязательно закроется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полянка золотисто-желтая от цветов, завтра - бело-пушистая, Желтые цветы превращаются в белые «головки», а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головок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слетают легкие пушинки</a:t>
            </a:r>
            <a:r>
              <a:rPr lang="ru-RU" i="1" dirty="0" smtClean="0"/>
              <a:t>.</a:t>
            </a:r>
            <a:endParaRPr lang="ru-RU" dirty="0"/>
          </a:p>
        </p:txBody>
      </p:sp>
      <p:grpSp>
        <p:nvGrpSpPr>
          <p:cNvPr id="3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изломе стебля этого растения выступает оранжевый сок. Когда-то верили, что этим соком можно сводить бородавки. Это свойство дало название растению.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запахом этого растения знаком даже тот, кто никогда не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бывал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лесу. Ведь у некоторых конфет такой приятный вкус и запах именно благодаря этому растению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с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Дерево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большими, красиво вырезанными листьями можно было бы назвать «музыкальным» - из его древесины изготавливают музыкальные инструменты.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с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м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Ветки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этого кустарника покрыты острыми и твердыми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колючками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82"/>
          <p:cNvGrpSpPr>
            <a:grpSpLocks noGrp="1"/>
          </p:cNvGrpSpPr>
          <p:nvPr>
            <p:ph sz="half" idx="1"/>
          </p:nvPr>
        </p:nvGrpSpPr>
        <p:grpSpPr>
          <a:xfrm>
            <a:off x="457200" y="1600200"/>
            <a:ext cx="4038600" cy="4525963"/>
            <a:chOff x="714348" y="1142984"/>
            <a:chExt cx="2857520" cy="5572164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с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ё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м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Весной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лесу на этом дереве загораются маленькие красные и синие «лампочки». Это почки дерева. А под Новый год на этих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деревьях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вспыхивают гирлянды настоящих лампочек.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82"/>
          <p:cNvGrpSpPr>
            <a:grpSpLocks noGrp="1"/>
          </p:cNvGrpSpPr>
          <p:nvPr>
            <p:ph sz="half" idx="1"/>
          </p:nvPr>
        </p:nvGrpSpPr>
        <p:grpSpPr>
          <a:xfrm>
            <a:off x="500034" y="1571612"/>
            <a:ext cx="4038600" cy="4525963"/>
            <a:chOff x="714348" y="1142984"/>
            <a:chExt cx="2857520" cy="5572164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с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ё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ы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м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ш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б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"/>
            <a:ext cx="8286808" cy="857231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/>
            </a:r>
            <a:br>
              <a:rPr lang="ru-RU" b="1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Кроссворд по теме </a:t>
            </a:r>
            <a:br>
              <a:rPr lang="ru-RU" b="1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</a:br>
            <a:r>
              <a:rPr lang="ru-RU" b="1" smtClean="0">
                <a:solidFill>
                  <a:srgbClr val="7030A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"Разнообразие животных"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3429024" cy="5643578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grpSp>
        <p:nvGrpSpPr>
          <p:cNvPr id="4" name="Группа 82"/>
          <p:cNvGrpSpPr/>
          <p:nvPr/>
        </p:nvGrpSpPr>
        <p:grpSpPr>
          <a:xfrm>
            <a:off x="714348" y="1142984"/>
            <a:ext cx="5072098" cy="5572164"/>
            <a:chOff x="714348" y="1142984"/>
            <a:chExt cx="2857520" cy="5572164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142872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у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07153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14348" y="157161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п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714348" y="200024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1434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1434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1434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1434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1434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1434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1434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1434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ж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85786" y="1142984"/>
              <a:ext cx="214314" cy="2857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1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142872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142872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142872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sz="16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142872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в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07153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107153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107153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107153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ф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107153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78591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178591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178591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ч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142872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142872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д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1428728" y="6286520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49" name="Скругленный прямоугольник 48"/>
            <p:cNvSpPr/>
            <p:nvPr/>
          </p:nvSpPr>
          <p:spPr>
            <a:xfrm>
              <a:off x="142872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0" name="Скругленный прямоугольник 49"/>
            <p:cNvSpPr/>
            <p:nvPr/>
          </p:nvSpPr>
          <p:spPr>
            <a:xfrm>
              <a:off x="178591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178591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с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2" name="Скругленный прямоугольник 51"/>
            <p:cNvSpPr/>
            <p:nvPr/>
          </p:nvSpPr>
          <p:spPr>
            <a:xfrm>
              <a:off x="178591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3" name="Скругленный прямоугольник 52"/>
            <p:cNvSpPr/>
            <p:nvPr/>
          </p:nvSpPr>
          <p:spPr>
            <a:xfrm>
              <a:off x="178591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4" name="Скругленный прямоугольник 53"/>
            <p:cNvSpPr/>
            <p:nvPr/>
          </p:nvSpPr>
          <p:spPr>
            <a:xfrm>
              <a:off x="178591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250029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6" name="Скругленный прямоугольник 55"/>
            <p:cNvSpPr/>
            <p:nvPr/>
          </p:nvSpPr>
          <p:spPr>
            <a:xfrm>
              <a:off x="250029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250029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ё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321467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е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59" name="Скругленный прямоугольник 58"/>
            <p:cNvSpPr/>
            <p:nvPr/>
          </p:nvSpPr>
          <p:spPr>
            <a:xfrm>
              <a:off x="285748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ы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250029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214310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а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214310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м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>
              <a:off x="214310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2143108" y="4143380"/>
              <a:ext cx="357190" cy="42862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т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>
              <a:off x="3286116" y="3714752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8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>
              <a:off x="3209647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ь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321467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л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>
              <a:off x="2857488" y="585789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к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69" name="Скругленный прямоугольник 68"/>
            <p:cNvSpPr/>
            <p:nvPr/>
          </p:nvSpPr>
          <p:spPr>
            <a:xfrm>
              <a:off x="2857488" y="542926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и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2857488" y="500063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н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1" name="Скругленный прямоугольник 70"/>
            <p:cNvSpPr/>
            <p:nvPr/>
          </p:nvSpPr>
          <p:spPr>
            <a:xfrm>
              <a:off x="2857488" y="457200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ш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2" name="Скругленный прямоугольник 71"/>
            <p:cNvSpPr/>
            <p:nvPr/>
          </p:nvSpPr>
          <p:spPr>
            <a:xfrm>
              <a:off x="2857488" y="2428868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б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2857488" y="2857496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о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2857488" y="3286124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>
                  <a:solidFill>
                    <a:schemeClr val="tx1"/>
                  </a:solidFill>
                  <a:latin typeface="Arial Black" pitchFamily="34" charset="0"/>
                </a:rPr>
                <a:t>я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5" name="Скругленный прямоугольник 74"/>
            <p:cNvSpPr/>
            <p:nvPr/>
          </p:nvSpPr>
          <p:spPr>
            <a:xfrm>
              <a:off x="2857488" y="3714752"/>
              <a:ext cx="357190" cy="42862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err="1" smtClean="0">
                  <a:solidFill>
                    <a:schemeClr val="tx1"/>
                  </a:solidFill>
                  <a:latin typeface="Arial Black" pitchFamily="34" charset="0"/>
                </a:rPr>
                <a:t>р</a:t>
              </a:r>
              <a:endParaRPr lang="ru-RU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6" name="Скругленный прямоугольник 75"/>
            <p:cNvSpPr/>
            <p:nvPr/>
          </p:nvSpPr>
          <p:spPr>
            <a:xfrm>
              <a:off x="292892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7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257173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6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8" name="Скругленный прямоугольник 77"/>
            <p:cNvSpPr/>
            <p:nvPr/>
          </p:nvSpPr>
          <p:spPr>
            <a:xfrm>
              <a:off x="2214546" y="285749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5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1857356" y="2000240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4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1500166" y="2428868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3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1142976" y="3214686"/>
              <a:ext cx="250033" cy="35719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 Black" pitchFamily="34" charset="0"/>
                </a:rPr>
                <a:t>2</a:t>
              </a:r>
              <a:endParaRPr lang="ru-RU" sz="1400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551</Words>
  <PresentationFormat>Экран (4:3)</PresentationFormat>
  <Paragraphs>356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Кроссворд по теме  "Разнообразие животных"</vt:lpstr>
      <vt:lpstr> Кроссворд по теме  "Разнообразие животных"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2011-12-27T08:32:19Z</dcterms:modified>
</cp:coreProperties>
</file>