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77" autoAdjust="0"/>
    <p:restoredTop sz="89279" autoAdjust="0"/>
  </p:normalViewPr>
  <p:slideViewPr>
    <p:cSldViewPr>
      <p:cViewPr varScale="1">
        <p:scale>
          <a:sx n="63" d="100"/>
          <a:sy n="63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060848"/>
            <a:ext cx="5854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З</a:t>
            </a:r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724128" y="2348880"/>
            <a:ext cx="7296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Д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085184"/>
            <a:ext cx="7457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941168"/>
            <a:ext cx="6222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Р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124744"/>
            <a:ext cx="6351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Ь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7812360" y="4797152"/>
            <a:ext cx="6447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В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124744"/>
            <a:ext cx="5982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Е</a:t>
            </a:r>
            <a:endParaRPr lang="ru-RU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7092280" y="1844824"/>
            <a:ext cx="7457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О</a:t>
            </a:r>
            <a:endParaRPr lang="ru-RU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1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1"/>
    </mc:Choice>
    <mc:Fallback xmlns="">
      <p:transition spd="slow" advTm="18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1445E-7 L -0.00052 0.16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8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03884 L -0.29965 0.100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1" y="6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51 -0.54282 L 0.25851 -0.292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1041 L -0.00261 -0.269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20608 0.181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1042 L -0.1927 -0.2488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-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24879 0.286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75486 0.2972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43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9832" y="404664"/>
            <a:ext cx="159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Итоговая игра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300476"/>
            <a:ext cx="210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1.О </a:t>
            </a:r>
            <a:r>
              <a:rPr lang="ru-RU" b="1" dirty="0"/>
              <a:t>чем идет </a:t>
            </a:r>
            <a:r>
              <a:rPr lang="ru-RU" b="1" dirty="0" smtClean="0"/>
              <a:t>речь?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4</a:t>
            </a:r>
            <a:r>
              <a:rPr lang="ru-RU" b="1" dirty="0"/>
              <a:t>, 5, 4,5</a:t>
            </a:r>
            <a:r>
              <a:rPr lang="ru-RU" b="1" dirty="0" smtClean="0"/>
              <a:t>,...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15294" y="1550507"/>
            <a:ext cx="2898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труд - отдых, режим дня</a:t>
            </a:r>
            <a:r>
              <a:rPr lang="ru-RU" dirty="0"/>
              <a:t>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9733" y="1980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2. Сто, руки, лежа, бег, пресс. Лыжи, мяч. Каким образом можно объединить эти слова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50018" y="225775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спорт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1491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3. Можно ли начинать заниматься закаливанием сразу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78537" y="32864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/>
              <a:t>нет, необходимо подготовить организм, чтобы для организма не было стресса,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149080"/>
            <a:ext cx="4099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4.  О чем говорят эти буквы А, В, С, Е, </a:t>
            </a:r>
            <a:r>
              <a:rPr lang="ru-RU" b="1" dirty="0" smtClean="0"/>
              <a:t>Д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15294" y="4156728"/>
            <a:ext cx="2484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названия  </a:t>
            </a:r>
            <a:r>
              <a:rPr lang="ru-RU" b="1" i="1" dirty="0"/>
              <a:t>витаминов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5397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5. Какие произведения призывают к сохранению здоровья  и к  чистоте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77397" y="5480357"/>
            <a:ext cx="4079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/>
              <a:t>Федорино</a:t>
            </a:r>
            <a:r>
              <a:rPr lang="ru-RU" b="1" i="1" dirty="0"/>
              <a:t> горе, Айболит, </a:t>
            </a:r>
            <a:r>
              <a:rPr lang="ru-RU" b="1" i="1" dirty="0" err="1"/>
              <a:t>Мойдодыр</a:t>
            </a:r>
            <a:r>
              <a:rPr lang="ru-RU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58944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-65139"/>
            <a:ext cx="75608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Мы </a:t>
            </a:r>
            <a:r>
              <a:rPr lang="ru-RU" b="1" dirty="0"/>
              <a:t>желаем вам, ребята,</a:t>
            </a:r>
          </a:p>
          <a:p>
            <a:r>
              <a:rPr lang="ru-RU" b="1" dirty="0"/>
              <a:t> Быть здоровыми всегда </a:t>
            </a:r>
          </a:p>
          <a:p>
            <a:r>
              <a:rPr lang="ru-RU" b="1" dirty="0"/>
              <a:t>Но добиться результата </a:t>
            </a:r>
          </a:p>
          <a:p>
            <a:r>
              <a:rPr lang="ru-RU" b="1" dirty="0"/>
              <a:t>Невозможно без труда </a:t>
            </a:r>
          </a:p>
          <a:p>
            <a:r>
              <a:rPr lang="ru-RU" b="1" dirty="0" smtClean="0"/>
              <a:t>                   Постарайтесь </a:t>
            </a:r>
            <a:r>
              <a:rPr lang="ru-RU" b="1" dirty="0"/>
              <a:t>не лениться</a:t>
            </a:r>
          </a:p>
          <a:p>
            <a:r>
              <a:rPr lang="ru-RU" b="1" dirty="0" smtClean="0"/>
              <a:t>                   </a:t>
            </a:r>
            <a:r>
              <a:rPr lang="ru-RU" b="1" dirty="0"/>
              <a:t>Каждый раз перед едой, </a:t>
            </a:r>
          </a:p>
          <a:p>
            <a:r>
              <a:rPr lang="ru-RU" b="1" dirty="0" smtClean="0"/>
              <a:t>                    Прежде </a:t>
            </a:r>
            <a:r>
              <a:rPr lang="ru-RU" b="1" dirty="0"/>
              <a:t>чем за стол садиться, </a:t>
            </a:r>
          </a:p>
          <a:p>
            <a:r>
              <a:rPr lang="ru-RU" b="1" dirty="0" smtClean="0"/>
              <a:t>                    Руки </a:t>
            </a:r>
            <a:r>
              <a:rPr lang="ru-RU" b="1" dirty="0"/>
              <a:t>вымойте водой.</a:t>
            </a:r>
          </a:p>
          <a:p>
            <a:r>
              <a:rPr lang="ru-RU" b="1" dirty="0" smtClean="0"/>
              <a:t>                                 И </a:t>
            </a:r>
            <a:r>
              <a:rPr lang="ru-RU" b="1" dirty="0"/>
              <a:t>зарядкой занимайтесь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Ежедневно </a:t>
            </a:r>
            <a:r>
              <a:rPr lang="ru-RU" b="1" dirty="0"/>
              <a:t>по утрам</a:t>
            </a:r>
          </a:p>
          <a:p>
            <a:r>
              <a:rPr lang="ru-RU" b="1" dirty="0" smtClean="0"/>
              <a:t>                                 </a:t>
            </a:r>
            <a:r>
              <a:rPr lang="ru-RU" b="1" dirty="0"/>
              <a:t>И, конечно, закаляйтесь</a:t>
            </a:r>
          </a:p>
          <a:p>
            <a:r>
              <a:rPr lang="ru-RU" b="1" dirty="0"/>
              <a:t>  </a:t>
            </a:r>
            <a:r>
              <a:rPr lang="ru-RU" b="1" dirty="0" smtClean="0"/>
              <a:t>                               Это </a:t>
            </a:r>
            <a:r>
              <a:rPr lang="ru-RU" b="1" dirty="0"/>
              <a:t>так поможет вам! </a:t>
            </a:r>
          </a:p>
          <a:p>
            <a:r>
              <a:rPr lang="ru-RU" b="1" dirty="0" smtClean="0"/>
              <a:t>                                              Свежим </a:t>
            </a:r>
            <a:r>
              <a:rPr lang="ru-RU" b="1" dirty="0"/>
              <a:t>воздухом дышите </a:t>
            </a:r>
          </a:p>
          <a:p>
            <a:r>
              <a:rPr lang="ru-RU" b="1" dirty="0" smtClean="0"/>
              <a:t>                                              По </a:t>
            </a:r>
            <a:r>
              <a:rPr lang="ru-RU" b="1" dirty="0"/>
              <a:t>возможности всегда. </a:t>
            </a:r>
          </a:p>
          <a:p>
            <a:r>
              <a:rPr lang="ru-RU" b="1" dirty="0" smtClean="0"/>
              <a:t>                                              На </a:t>
            </a:r>
            <a:r>
              <a:rPr lang="ru-RU" b="1" dirty="0"/>
              <a:t>прогулки в лес ходите</a:t>
            </a:r>
          </a:p>
          <a:p>
            <a:r>
              <a:rPr lang="ru-RU" b="1" dirty="0"/>
              <a:t>  </a:t>
            </a:r>
            <a:r>
              <a:rPr lang="ru-RU" b="1" dirty="0" smtClean="0"/>
              <a:t>                                            Он </a:t>
            </a:r>
            <a:r>
              <a:rPr lang="ru-RU" b="1" dirty="0"/>
              <a:t>вам силы даст друзья!</a:t>
            </a:r>
          </a:p>
          <a:p>
            <a:r>
              <a:rPr lang="ru-RU" b="1" dirty="0" smtClean="0"/>
              <a:t>                                                                            Мы </a:t>
            </a:r>
            <a:r>
              <a:rPr lang="ru-RU" b="1" dirty="0"/>
              <a:t>открыли вам секреты,</a:t>
            </a:r>
          </a:p>
          <a:p>
            <a:r>
              <a:rPr lang="ru-RU" b="1" dirty="0" smtClean="0"/>
              <a:t>                                                                            </a:t>
            </a:r>
            <a:r>
              <a:rPr lang="ru-RU" b="1" dirty="0"/>
              <a:t>Как здоровье сохранить.</a:t>
            </a:r>
          </a:p>
          <a:p>
            <a:r>
              <a:rPr lang="ru-RU" b="1" dirty="0" smtClean="0"/>
              <a:t>                                                                            Выполняйте </a:t>
            </a:r>
            <a:r>
              <a:rPr lang="ru-RU" b="1" dirty="0"/>
              <a:t>все советы</a:t>
            </a:r>
          </a:p>
          <a:p>
            <a:r>
              <a:rPr lang="ru-RU" b="1" dirty="0" smtClean="0"/>
              <a:t>                                                                            </a:t>
            </a:r>
            <a:r>
              <a:rPr lang="ru-RU" b="1" dirty="0"/>
              <a:t>И легко вам будет жить!</a:t>
            </a:r>
          </a:p>
          <a:p>
            <a:r>
              <a:rPr lang="ru-RU" b="1" dirty="0" smtClean="0"/>
              <a:t>                                   До </a:t>
            </a:r>
            <a:r>
              <a:rPr lang="ru-RU" b="1" dirty="0"/>
              <a:t>свидания, ребята!</a:t>
            </a:r>
          </a:p>
          <a:p>
            <a:r>
              <a:rPr lang="ru-RU" b="1" dirty="0" smtClean="0"/>
              <a:t>                                   Приходите </a:t>
            </a:r>
            <a:r>
              <a:rPr lang="ru-RU" b="1" dirty="0"/>
              <a:t>в гости к нам.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Приходите </a:t>
            </a:r>
            <a:r>
              <a:rPr lang="ru-RU" b="1" dirty="0"/>
              <a:t>поскорее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</a:t>
            </a:r>
            <a:r>
              <a:rPr lang="ru-RU" b="1" dirty="0"/>
              <a:t>Будем очень рады вам!</a:t>
            </a:r>
          </a:p>
        </p:txBody>
      </p:sp>
    </p:spTree>
    <p:extLst>
      <p:ext uri="{BB962C8B-B14F-4D97-AF65-F5344CB8AC3E}">
        <p14:creationId xmlns:p14="http://schemas.microsoft.com/office/powerpoint/2010/main" val="7811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839" y="1196752"/>
            <a:ext cx="77353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Здоровье - это правильная, нормальная деятельность организма, его полное физическое и психическое благополучие. </a:t>
            </a:r>
          </a:p>
        </p:txBody>
      </p:sp>
    </p:spTree>
    <p:extLst>
      <p:ext uri="{BB962C8B-B14F-4D97-AF65-F5344CB8AC3E}">
        <p14:creationId xmlns:p14="http://schemas.microsoft.com/office/powerpoint/2010/main" val="25156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315503"/>
            <a:ext cx="57241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Тема игры </a:t>
            </a:r>
          </a:p>
          <a:p>
            <a:r>
              <a:rPr lang="ru-RU" sz="6000" b="1" dirty="0" smtClean="0"/>
              <a:t> «</a:t>
            </a:r>
            <a:r>
              <a:rPr lang="ru-RU" sz="6000" b="1" dirty="0"/>
              <a:t>Сохрани </a:t>
            </a:r>
            <a:r>
              <a:rPr lang="ru-RU" sz="6000" b="1" dirty="0" smtClean="0"/>
              <a:t>                          свое               здоровье».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9483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3633" y="692696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Работаешь </a:t>
            </a:r>
            <a:r>
              <a:rPr lang="ru-RU" sz="4000" b="1" dirty="0"/>
              <a:t>сидя - отдыхай стоя.</a:t>
            </a:r>
          </a:p>
          <a:p>
            <a:r>
              <a:rPr lang="ru-RU" sz="4000" b="1" dirty="0" smtClean="0"/>
              <a:t>Забота </a:t>
            </a:r>
            <a:r>
              <a:rPr lang="ru-RU" sz="4000" b="1" dirty="0"/>
              <a:t>о здоровье - лучшее лекарство.</a:t>
            </a:r>
          </a:p>
          <a:p>
            <a:r>
              <a:rPr lang="ru-RU" sz="4000" b="1" dirty="0" smtClean="0"/>
              <a:t>Смолоду </a:t>
            </a:r>
            <a:r>
              <a:rPr lang="ru-RU" sz="4000" b="1" dirty="0"/>
              <a:t>закалиться - на весь век пригодится.</a:t>
            </a:r>
          </a:p>
          <a:p>
            <a:r>
              <a:rPr lang="ru-RU" sz="4000" b="1" dirty="0" smtClean="0"/>
              <a:t>Двигайся </a:t>
            </a:r>
            <a:r>
              <a:rPr lang="ru-RU" sz="4000" b="1" dirty="0"/>
              <a:t>больше - проживешь дольше.</a:t>
            </a:r>
          </a:p>
          <a:p>
            <a:r>
              <a:rPr lang="ru-RU" sz="4000" b="1" dirty="0" smtClean="0"/>
              <a:t>Береги </a:t>
            </a:r>
            <a:r>
              <a:rPr lang="ru-RU" sz="4000" b="1" dirty="0"/>
              <a:t>платье снова, а здоровье смолоду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37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980728"/>
            <a:ext cx="71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М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1396226"/>
            <a:ext cx="486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Е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1268760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Р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1684258"/>
            <a:ext cx="580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Д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7308304" y="2708920"/>
            <a:ext cx="678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Ж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7560979" y="1442393"/>
            <a:ext cx="579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4149080"/>
            <a:ext cx="567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Н</a:t>
            </a:r>
            <a:endParaRPr lang="ru-RU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1621944" y="3284984"/>
            <a:ext cx="526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3527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08092E-6 L -0.45261 0.180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39" y="9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9711E-6 L -0.18402 0.16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1" y="8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09827E-6 L -0.40711 -0.029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65" y="-14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31214E-7 L -0.3191 0.155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55" y="7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00578E-6 L 0.33142 0.222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63" y="11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73988E-6 L 0.21233 0.3405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8" y="17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5607E-7 L 0.33125 -0.01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63" y="-9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62428E-7 L 0.46718 0.1072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51" y="5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936" y="620688"/>
            <a:ext cx="896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 ТУР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82353"/>
            <a:ext cx="349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  <a:r>
              <a:rPr lang="ru-RU" b="1" dirty="0"/>
              <a:t>. Обморожение ваши </a:t>
            </a:r>
            <a:r>
              <a:rPr lang="ru-RU" b="1" dirty="0" smtClean="0"/>
              <a:t>действия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3967" y="1090338"/>
            <a:ext cx="4895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Растереть сухой варежкой, платком, рукой, </a:t>
            </a:r>
            <a:endParaRPr lang="ru-RU" b="1" i="1" dirty="0" smtClean="0"/>
          </a:p>
          <a:p>
            <a:r>
              <a:rPr lang="ru-RU" b="1" i="1" dirty="0" smtClean="0"/>
              <a:t>пока </a:t>
            </a:r>
            <a:r>
              <a:rPr lang="ru-RU" b="1" i="1" dirty="0"/>
              <a:t>кожа не порозовеет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Дома отогреть чуть теплой </a:t>
            </a:r>
            <a:r>
              <a:rPr lang="ru-RU" b="1" i="1" dirty="0" smtClean="0"/>
              <a:t>водой</a:t>
            </a:r>
            <a:r>
              <a:rPr lang="ru-RU" b="1" i="1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0046" y="2013668"/>
            <a:ext cx="4246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2. </a:t>
            </a:r>
            <a:r>
              <a:rPr lang="ru-RU" b="1" dirty="0"/>
              <a:t>Хорошее средство для профилактики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/>
              <a:t>лечения </a:t>
            </a:r>
            <a:r>
              <a:rPr lang="ru-RU" b="1" dirty="0" smtClean="0"/>
              <a:t>гриппа.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72157" y="2261671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чеснок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15561" y="2752240"/>
            <a:ext cx="4225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3. </a:t>
            </a:r>
            <a:r>
              <a:rPr lang="ru-RU" b="1" dirty="0"/>
              <a:t>Экологически чистый вид </a:t>
            </a:r>
            <a:r>
              <a:rPr lang="ru-RU" b="1" dirty="0" smtClean="0"/>
              <a:t>транспорта,</a:t>
            </a:r>
          </a:p>
          <a:p>
            <a:r>
              <a:rPr lang="ru-RU" b="1" dirty="0"/>
              <a:t>п</a:t>
            </a:r>
            <a:r>
              <a:rPr lang="ru-RU" b="1" dirty="0" smtClean="0"/>
              <a:t>олезный </a:t>
            </a:r>
            <a:r>
              <a:rPr lang="ru-RU" b="1" dirty="0"/>
              <a:t>для сохранения здоровья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26419" y="3029239"/>
            <a:ext cx="1250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велосипед</a:t>
            </a:r>
            <a:endParaRPr lang="ru-RU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0046" y="3668808"/>
            <a:ext cx="3969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4.Сколько раз  в день </a:t>
            </a:r>
            <a:r>
              <a:rPr lang="ru-RU" b="1" dirty="0"/>
              <a:t>рекомендуется </a:t>
            </a:r>
            <a:endParaRPr lang="ru-RU" b="1" dirty="0" smtClean="0"/>
          </a:p>
          <a:p>
            <a:r>
              <a:rPr lang="ru-RU" b="1" dirty="0" smtClean="0"/>
              <a:t>питаться </a:t>
            </a:r>
            <a:r>
              <a:rPr lang="ru-RU" b="1" dirty="0"/>
              <a:t>и почему?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22962" y="3807307"/>
            <a:ext cx="330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4 раза с интервалом 4-5 </a:t>
            </a:r>
            <a:r>
              <a:rPr lang="ru-RU" b="1" i="1" dirty="0" smtClean="0"/>
              <a:t>часо</a:t>
            </a:r>
            <a:r>
              <a:rPr lang="ru-RU" b="1" i="1" dirty="0"/>
              <a:t>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4653136"/>
            <a:ext cx="447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5. </a:t>
            </a:r>
            <a:r>
              <a:rPr lang="ru-RU" b="1" dirty="0"/>
              <a:t>Назовите главные источники витаминов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20072" y="4653136"/>
            <a:ext cx="2505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овощи, фрукты ягоды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0046" y="5692606"/>
            <a:ext cx="479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6. </a:t>
            </a:r>
            <a:r>
              <a:rPr lang="ru-RU" b="1" dirty="0"/>
              <a:t>Верно, что бананы повышают настроение?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52120" y="5692606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да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135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293" y="548680"/>
            <a:ext cx="720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 ТУР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382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Что </a:t>
            </a:r>
            <a:r>
              <a:rPr lang="ru-RU" b="1" dirty="0"/>
              <a:t>используется при обработке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мелких </a:t>
            </a:r>
            <a:r>
              <a:rPr lang="ru-RU" b="1" dirty="0"/>
              <a:t>ран и ссадин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48951" y="1191235"/>
            <a:ext cx="1802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5</a:t>
            </a:r>
            <a:r>
              <a:rPr lang="ru-RU" b="1" i="1" dirty="0"/>
              <a:t>% йод, зеленка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920183"/>
            <a:ext cx="367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  <a:r>
              <a:rPr lang="ru-RU" b="1" dirty="0"/>
              <a:t>. Что нужно всегда делать в одно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и </a:t>
            </a:r>
            <a:r>
              <a:rPr lang="ru-RU" b="1" dirty="0"/>
              <a:t>тоже время?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1920182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вставать, ложиться спать, </a:t>
            </a:r>
            <a:endParaRPr lang="ru-RU" b="1" i="1" dirty="0" smtClean="0"/>
          </a:p>
          <a:p>
            <a:r>
              <a:rPr lang="ru-RU" b="1" i="1" dirty="0" smtClean="0"/>
              <a:t>учить </a:t>
            </a:r>
            <a:r>
              <a:rPr lang="ru-RU" b="1" i="1" dirty="0"/>
              <a:t>уроки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2884294"/>
            <a:ext cx="3675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3. За какое время до сна человеку </a:t>
            </a:r>
            <a:endParaRPr lang="ru-RU" b="1" dirty="0" smtClean="0"/>
          </a:p>
          <a:p>
            <a:r>
              <a:rPr lang="ru-RU" b="1" dirty="0" smtClean="0"/>
              <a:t>следует </a:t>
            </a:r>
            <a:r>
              <a:rPr lang="ru-RU" b="1" dirty="0"/>
              <a:t>принимать пищу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48950" y="3022793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2 часа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38636" y="3851756"/>
            <a:ext cx="38056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4. Впервые зубная щетка </a:t>
            </a:r>
            <a:r>
              <a:rPr lang="ru-RU" b="1" dirty="0" smtClean="0"/>
              <a:t>появилась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странах Европы в 17 столетии, </a:t>
            </a:r>
            <a:endParaRPr lang="ru-RU" b="1" dirty="0" smtClean="0"/>
          </a:p>
          <a:p>
            <a:r>
              <a:rPr lang="ru-RU" b="1" dirty="0" smtClean="0"/>
              <a:t>как </a:t>
            </a:r>
            <a:r>
              <a:rPr lang="ru-RU" b="1" dirty="0"/>
              <a:t>называли ее тогда?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951" y="4149080"/>
            <a:ext cx="138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зубочистка</a:t>
            </a:r>
            <a:endParaRPr lang="ru-RU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5114230"/>
            <a:ext cx="3069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5. Для чего человеку нужны </a:t>
            </a:r>
            <a:endParaRPr lang="ru-RU" b="1" dirty="0" smtClean="0"/>
          </a:p>
          <a:p>
            <a:r>
              <a:rPr lang="ru-RU" b="1" dirty="0" smtClean="0"/>
              <a:t>лекарственные </a:t>
            </a:r>
            <a:r>
              <a:rPr lang="ru-RU" b="1" dirty="0"/>
              <a:t>растения?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8950" y="5252729"/>
            <a:ext cx="278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Для поддержки здоровья</a:t>
            </a:r>
            <a:endParaRPr lang="ru-RU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0948" y="6087278"/>
            <a:ext cx="373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6. Сколько должен спать ребенок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48951" y="6087278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Не менее 9 часов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0664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260648"/>
            <a:ext cx="720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 ТУР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3536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1.Что </a:t>
            </a:r>
            <a:r>
              <a:rPr lang="ru-RU" b="1" dirty="0"/>
              <a:t>называют очень полезным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«</a:t>
            </a:r>
            <a:r>
              <a:rPr lang="ru-RU" b="1" dirty="0"/>
              <a:t>растительным мясом</a:t>
            </a:r>
            <a:r>
              <a:rPr lang="ru-RU" b="1" dirty="0" smtClean="0"/>
              <a:t>».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1117961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грибы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916832"/>
            <a:ext cx="3479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2. Верно ли  говорят, что жвачка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сохраняет </a:t>
            </a:r>
            <a:r>
              <a:rPr lang="ru-RU" b="1" dirty="0"/>
              <a:t>зубы 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70917" y="188875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нет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780928"/>
            <a:ext cx="4041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3. Какие напитки действуют </a:t>
            </a:r>
            <a:endParaRPr lang="ru-RU" b="1" dirty="0" smtClean="0"/>
          </a:p>
          <a:p>
            <a:r>
              <a:rPr lang="ru-RU" b="1" dirty="0" smtClean="0"/>
              <a:t>на </a:t>
            </a:r>
            <a:r>
              <a:rPr lang="ru-RU" b="1" dirty="0"/>
              <a:t>нервную систему как возбудители 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2919427"/>
            <a:ext cx="3298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кофе, чай, спиртные напитки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209" y="3779747"/>
            <a:ext cx="3948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4. Какое болотное растение можно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использовать </a:t>
            </a:r>
            <a:r>
              <a:rPr lang="ru-RU" b="1" dirty="0"/>
              <a:t>вместо йода и ваты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3818659"/>
            <a:ext cx="343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СФАГНУМ или ТОРФЯНОЙ МОХ</a:t>
            </a:r>
            <a:r>
              <a:rPr lang="ru-RU" dirty="0"/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4876034"/>
            <a:ext cx="3115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5. Когда называют мальчика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женским </a:t>
            </a:r>
            <a:r>
              <a:rPr lang="ru-RU" b="1" dirty="0"/>
              <a:t>именем?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48175" y="501453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соня</a:t>
            </a:r>
            <a:endParaRPr lang="ru-RU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5339" y="5934955"/>
            <a:ext cx="3037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6. Легко ли бросить курить?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1795" y="5934955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нет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7911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674192"/>
            <a:ext cx="323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ДОПОЛНИТЕЛЬНЫЕ ВОПРОСЫ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97442"/>
            <a:ext cx="25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Для чего нужна пища?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9633" y="1555997"/>
            <a:ext cx="4318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для согревания тела, для поддержания </a:t>
            </a:r>
            <a:endParaRPr lang="ru-RU" b="1" i="1" dirty="0" smtClean="0"/>
          </a:p>
          <a:p>
            <a:r>
              <a:rPr lang="ru-RU" b="1" i="1" dirty="0" smtClean="0"/>
              <a:t>нормальной </a:t>
            </a:r>
            <a:r>
              <a:rPr lang="ru-RU" b="1" i="1" dirty="0"/>
              <a:t>температуры, </a:t>
            </a:r>
            <a:endParaRPr lang="ru-RU" b="1" i="1" dirty="0" smtClean="0"/>
          </a:p>
          <a:p>
            <a:r>
              <a:rPr lang="ru-RU" b="1" i="1" dirty="0" smtClean="0"/>
              <a:t>для </a:t>
            </a:r>
            <a:r>
              <a:rPr lang="ru-RU" b="1" i="1" dirty="0"/>
              <a:t>правильной работы организма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3504712"/>
            <a:ext cx="3251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Что в течение своей жизни </a:t>
            </a:r>
            <a:endParaRPr lang="ru-RU" b="1" dirty="0" smtClean="0"/>
          </a:p>
          <a:p>
            <a:r>
              <a:rPr lang="ru-RU" b="1" dirty="0" smtClean="0"/>
              <a:t>человек </a:t>
            </a:r>
            <a:r>
              <a:rPr lang="ru-RU" b="1" dirty="0"/>
              <a:t>постоянно расходует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1620" y="3643211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энергию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51610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5.9|2.4|2.6|2|2.1|2.1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592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Леонид</dc:creator>
  <cp:lastModifiedBy>Леонид</cp:lastModifiedBy>
  <cp:revision>16</cp:revision>
  <dcterms:created xsi:type="dcterms:W3CDTF">2012-01-16T15:24:49Z</dcterms:created>
  <dcterms:modified xsi:type="dcterms:W3CDTF">2012-01-21T06:42:25Z</dcterms:modified>
</cp:coreProperties>
</file>