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3" r:id="rId2"/>
    <p:sldId id="304" r:id="rId3"/>
    <p:sldId id="302" r:id="rId4"/>
    <p:sldId id="30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806" autoAdjust="0"/>
    <p:restoredTop sz="94660"/>
  </p:normalViewPr>
  <p:slideViewPr>
    <p:cSldViewPr>
      <p:cViewPr varScale="1">
        <p:scale>
          <a:sx n="69" d="100"/>
          <a:sy n="69" d="100"/>
        </p:scale>
        <p:origin x="-6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4F8-24FF-4CF3-9E6F-4B3541E7C0CC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30-644F-44CB-9C4B-5D45174F9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4F8-24FF-4CF3-9E6F-4B3541E7C0CC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30-644F-44CB-9C4B-5D45174F9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4F8-24FF-4CF3-9E6F-4B3541E7C0CC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30-644F-44CB-9C4B-5D45174F9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4F8-24FF-4CF3-9E6F-4B3541E7C0CC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30-644F-44CB-9C4B-5D45174F9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4F8-24FF-4CF3-9E6F-4B3541E7C0CC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30-644F-44CB-9C4B-5D45174F9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4F8-24FF-4CF3-9E6F-4B3541E7C0CC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30-644F-44CB-9C4B-5D45174F9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4F8-24FF-4CF3-9E6F-4B3541E7C0CC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30-644F-44CB-9C4B-5D45174F9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4F8-24FF-4CF3-9E6F-4B3541E7C0CC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30-644F-44CB-9C4B-5D45174F9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4F8-24FF-4CF3-9E6F-4B3541E7C0CC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30-644F-44CB-9C4B-5D45174F9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4F8-24FF-4CF3-9E6F-4B3541E7C0CC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30-644F-44CB-9C4B-5D45174F9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4F8-24FF-4CF3-9E6F-4B3541E7C0CC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36AC30-644F-44CB-9C4B-5D45174F9A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CE84F8-24FF-4CF3-9E6F-4B3541E7C0CC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36AC30-644F-44CB-9C4B-5D45174F9A4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3170448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3170448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3170448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9171649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294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777</dc:creator>
  <cp:lastModifiedBy>1</cp:lastModifiedBy>
  <cp:revision>22</cp:revision>
  <dcterms:created xsi:type="dcterms:W3CDTF">2011-12-19T19:34:01Z</dcterms:created>
  <dcterms:modified xsi:type="dcterms:W3CDTF">2012-01-14T11:16:41Z</dcterms:modified>
</cp:coreProperties>
</file>