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76" r:id="rId4"/>
    <p:sldId id="277" r:id="rId5"/>
    <p:sldId id="279" r:id="rId6"/>
    <p:sldId id="282" r:id="rId7"/>
    <p:sldId id="274" r:id="rId8"/>
    <p:sldId id="269" r:id="rId9"/>
    <p:sldId id="271" r:id="rId10"/>
    <p:sldId id="270" r:id="rId11"/>
    <p:sldId id="257" r:id="rId12"/>
    <p:sldId id="273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84" r:id="rId23"/>
    <p:sldId id="292" r:id="rId24"/>
    <p:sldId id="286" r:id="rId25"/>
    <p:sldId id="287" r:id="rId26"/>
    <p:sldId id="288" r:id="rId27"/>
    <p:sldId id="290" r:id="rId28"/>
    <p:sldId id="291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EAC924-1BF9-4D83-83AC-1E5F602EDC67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A81C94-9E18-453E-9764-943AE3FD6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Создание презентаций в</a:t>
            </a: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Microsoft</a:t>
            </a:r>
            <a:b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PowerPoint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</a:rPr>
              <a:t>Подготовлено учителем информатики МКОУ  </a:t>
            </a:r>
            <a:r>
              <a:rPr lang="ru-RU" sz="2400" dirty="0" err="1" smtClean="0">
                <a:latin typeface="Times New Roman" pitchFamily="18" charset="0"/>
              </a:rPr>
              <a:t>Рудовской</a:t>
            </a:r>
            <a:r>
              <a:rPr lang="ru-RU" sz="2400" dirty="0" smtClean="0">
                <a:latin typeface="Times New Roman" pitchFamily="18" charset="0"/>
              </a:rPr>
              <a:t> СОШ </a:t>
            </a:r>
          </a:p>
          <a:p>
            <a:r>
              <a:rPr lang="ru-RU" sz="2400" dirty="0" smtClean="0">
                <a:latin typeface="Times New Roman" pitchFamily="18" charset="0"/>
              </a:rPr>
              <a:t> Богатовой Ю.Л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428596" y="214290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428604"/>
            <a:ext cx="71438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9271" t="15486" r="57916" b="28264"/>
          <a:stretch>
            <a:fillRect/>
          </a:stretch>
        </p:blipFill>
        <p:spPr bwMode="auto">
          <a:xfrm>
            <a:off x="785786" y="1285860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571472" y="1285860"/>
            <a:ext cx="142876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-357222" y="5143512"/>
            <a:ext cx="164307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535782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 макета слайда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4 -0.11945 L 0.04775 -0.265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4714876" y="357166"/>
            <a:ext cx="64294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4453" t="2929" r="6250" b="38476"/>
          <a:stretch>
            <a:fillRect/>
          </a:stretch>
        </p:blipFill>
        <p:spPr bwMode="auto">
          <a:xfrm>
            <a:off x="5786446" y="214290"/>
            <a:ext cx="28574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5786446" y="285728"/>
            <a:ext cx="642942" cy="928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6512" y="2643182"/>
            <a:ext cx="642942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786182" y="3786190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00298" y="464344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Выбор стиля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-0.04629 L 0.17309 -0.1199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28596" y="357166"/>
            <a:ext cx="714380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5126" t="9766" r="34814" b="29687"/>
          <a:stretch>
            <a:fillRect/>
          </a:stretch>
        </p:blipFill>
        <p:spPr bwMode="auto">
          <a:xfrm>
            <a:off x="0" y="1285860"/>
            <a:ext cx="5072098" cy="38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500430" y="2357430"/>
            <a:ext cx="1357322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072198" y="4357694"/>
            <a:ext cx="1357322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9388" y="4000504"/>
            <a:ext cx="171451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Выбор файла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4500570"/>
            <a:ext cx="100013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07199 L -0.21458 -0.187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786050" y="285728"/>
            <a:ext cx="78581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2168" t="22656" r="22168" b="27539"/>
          <a:stretch>
            <a:fillRect/>
          </a:stretch>
        </p:blipFill>
        <p:spPr bwMode="auto">
          <a:xfrm>
            <a:off x="1500166" y="1285860"/>
            <a:ext cx="4286280" cy="28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000364" y="2000240"/>
            <a:ext cx="50006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0" y="3643314"/>
            <a:ext cx="50006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857356" y="4000504"/>
            <a:ext cx="785818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728" y="471488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Выбор диаграммы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8854 -0.2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0" y="357166"/>
            <a:ext cx="64291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15625" r="79492" b="52148"/>
          <a:stretch>
            <a:fillRect/>
          </a:stretch>
        </p:blipFill>
        <p:spPr bwMode="auto">
          <a:xfrm>
            <a:off x="0" y="1214422"/>
            <a:ext cx="20002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6200000" flipV="1">
            <a:off x="1178695" y="4179099"/>
            <a:ext cx="92869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28000" y="4429132"/>
            <a:ext cx="643736" cy="500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34" y="507207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таблицы: количество строк и столбцов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07754 L -0.11267 -0.2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9115 -0.0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82"/>
            <a:ext cx="9110690" cy="68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000232" y="428604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1972" t="15625" r="51660" b="11132"/>
          <a:stretch>
            <a:fillRect/>
          </a:stretch>
        </p:blipFill>
        <p:spPr bwMode="auto">
          <a:xfrm>
            <a:off x="2143108" y="1142984"/>
            <a:ext cx="257176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071802" y="2928934"/>
            <a:ext cx="428628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428728" y="3929066"/>
            <a:ext cx="57150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42913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фигуры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12344 -0.114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690" cy="68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357818" y="0"/>
            <a:ext cx="1500198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428604"/>
            <a:ext cx="1500198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3929066"/>
            <a:ext cx="2143140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250661" y="3178967"/>
            <a:ext cx="128588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4822033" y="2964653"/>
            <a:ext cx="1143008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1604" y="250030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Выбор цвета контура и фона фигуры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9445 L 0.03646 -0.293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08379 L -0.12135 -0.25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5753"/>
            <a:ext cx="9325004" cy="69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285984" y="0"/>
            <a:ext cx="857256" cy="1071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357166"/>
            <a:ext cx="1714512" cy="1071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3768" y="928670"/>
            <a:ext cx="1714512" cy="1071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4643438" y="4000504"/>
            <a:ext cx="1285884" cy="14287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2928926" y="3071810"/>
            <a:ext cx="1643074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715008" y="3286124"/>
            <a:ext cx="1357322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-0.11505 L -0.21719 -0.2831 " pathEditMode="relative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-0.07292 L 0.09219 -0.172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929586" y="214290"/>
            <a:ext cx="1214414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Цели  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2">
                  <a:lumMod val="50000"/>
                </a:schemeClr>
              </a:buClr>
              <a:buFont typeface="Wingdings 2" pitchFamily="18" charset="2"/>
              <a:buChar char="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Систематизировать и обобщить материал по теме « Создание презентаций в среде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 2" pitchFamily="18" charset="2"/>
              <a:buChar char=""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творческих способностей обучающихся.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20" y="0"/>
            <a:ext cx="9539286" cy="71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-285784" y="428604"/>
            <a:ext cx="200026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5004" cy="69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r="45605" b="38281"/>
          <a:stretch>
            <a:fillRect/>
          </a:stretch>
        </p:blipFill>
        <p:spPr bwMode="auto">
          <a:xfrm>
            <a:off x="0" y="0"/>
            <a:ext cx="5305428" cy="451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0" y="0"/>
            <a:ext cx="500034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1214422"/>
            <a:ext cx="1428728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Проектная    работа </a:t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  на    компьютере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>
                <a:latin typeface="Monotype Corsiva" pitchFamily="66" charset="0"/>
              </a:rPr>
              <a:t>Задание: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Создать презентацию – проект на основе данного материала с использованием встроенных возможностей </a:t>
            </a:r>
            <a:r>
              <a:rPr lang="ru-RU" sz="2400" dirty="0" err="1" smtClean="0">
                <a:latin typeface="Monotype Corsiva" pitchFamily="66" charset="0"/>
              </a:rPr>
              <a:t>Power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Point</a:t>
            </a:r>
            <a:r>
              <a:rPr lang="ru-RU" sz="2400" dirty="0" smtClean="0">
                <a:latin typeface="Monotype Corsiva" pitchFamily="66" charset="0"/>
              </a:rPr>
              <a:t>. </a:t>
            </a:r>
          </a:p>
          <a:p>
            <a:r>
              <a:rPr lang="ru-RU" sz="2400" b="1" i="1" u="sng" dirty="0" smtClean="0">
                <a:latin typeface="Monotype Corsiva" pitchFamily="66" charset="0"/>
              </a:rPr>
              <a:t>Рекомендации и требования к презентации: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- шаблон дизайна, разметки слайдов и оформление, анимацию и смену слайдов подобрать самостоятельно,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- переходы между слайдами – 3 секунда (возможен по щелчку мыши),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- обязательное использование объекта </a:t>
            </a:r>
            <a:r>
              <a:rPr lang="ru-RU" sz="2400" dirty="0" err="1" smtClean="0">
                <a:latin typeface="Monotype Corsiva" pitchFamily="66" charset="0"/>
              </a:rPr>
              <a:t>WordArt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Оценивание  презентации по  критериям( Приложение2)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Работы    </a:t>
            </a:r>
            <a:b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учеников</a:t>
            </a:r>
            <a:endParaRPr lang="ru-RU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i="1" u="sng" dirty="0" smtClean="0">
                <a:latin typeface="Monotype Corsiva" pitchFamily="66" charset="0"/>
              </a:rPr>
              <a:t>« Из   глубины    веков»</a:t>
            </a:r>
            <a:r>
              <a:rPr lang="ru-RU" sz="4000" b="0" dirty="0" smtClean="0">
                <a:latin typeface="Monotype Corsiva" pitchFamily="66" charset="0"/>
              </a:rPr>
              <a:t/>
            </a:r>
            <a:br>
              <a:rPr lang="ru-RU" sz="4000" b="0" dirty="0" smtClean="0">
                <a:latin typeface="Monotype Corsiva" pitchFamily="66" charset="0"/>
              </a:rPr>
            </a:b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239000" cy="53370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latin typeface="Monotype Corsiva" pitchFamily="66" charset="0"/>
              </a:rPr>
              <a:t>Рудых Анна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4" name="Рисунок 3" descr="проект  Из глубины веков.png"/>
          <p:cNvPicPr/>
          <p:nvPr/>
        </p:nvPicPr>
        <p:blipFill>
          <a:blip r:embed="rId2" cstate="print"/>
          <a:srcRect r="5758" b="17985"/>
          <a:stretch>
            <a:fillRect/>
          </a:stretch>
        </p:blipFill>
        <p:spPr>
          <a:xfrm>
            <a:off x="500034" y="1785926"/>
            <a:ext cx="7643866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i="1" u="sng" dirty="0" smtClean="0">
                <a:latin typeface="Monotype Corsiva" pitchFamily="66" charset="0"/>
              </a:rPr>
              <a:t>«Живая     природа   России»</a:t>
            </a:r>
            <a:r>
              <a:rPr lang="ru-RU" sz="4000" b="0" dirty="0" smtClean="0">
                <a:latin typeface="Monotype Corsiva" pitchFamily="66" charset="0"/>
              </a:rPr>
              <a:t/>
            </a:r>
            <a:br>
              <a:rPr lang="ru-RU" sz="4000" b="0" dirty="0" smtClean="0">
                <a:latin typeface="Monotype Corsiva" pitchFamily="66" charset="0"/>
              </a:rPr>
            </a:b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txBody>
          <a:bodyPr>
            <a:noAutofit/>
          </a:bodyPr>
          <a:lstStyle/>
          <a:p>
            <a:r>
              <a:rPr lang="ru-RU" sz="2400" b="1" i="1" u="sng" dirty="0" err="1" smtClean="0">
                <a:latin typeface="Monotype Corsiva" pitchFamily="66" charset="0"/>
              </a:rPr>
              <a:t>Таюрский</a:t>
            </a:r>
            <a:r>
              <a:rPr lang="ru-RU" sz="2400" b="1" i="1" u="sng" dirty="0" smtClean="0">
                <a:latin typeface="Monotype Corsiva" pitchFamily="66" charset="0"/>
              </a:rPr>
              <a:t>    Иван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Живая природа России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735811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latin typeface="Monotype Corsiva" pitchFamily="66" charset="0"/>
              </a:rPr>
              <a:t>« Чрезвычайные ситуации» </a:t>
            </a:r>
            <a:br>
              <a:rPr lang="ru-RU" sz="40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Смирнов Иван</a:t>
            </a:r>
          </a:p>
        </p:txBody>
      </p:sp>
      <p:pic>
        <p:nvPicPr>
          <p:cNvPr id="7" name="Рисунок 6" descr="ОБЖ Смиронов И.png"/>
          <p:cNvPicPr/>
          <p:nvPr/>
        </p:nvPicPr>
        <p:blipFill>
          <a:blip r:embed="rId2"/>
          <a:srcRect r="3386" b="26652"/>
          <a:stretch>
            <a:fillRect/>
          </a:stretch>
        </p:blipFill>
        <p:spPr>
          <a:xfrm>
            <a:off x="571472" y="2285992"/>
            <a:ext cx="6715172" cy="394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« Птицы»</a:t>
            </a:r>
            <a:br>
              <a:rPr lang="ru-RU" sz="40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Грунев</a:t>
            </a:r>
            <a:r>
              <a:rPr lang="ru-RU" sz="2400" dirty="0" smtClean="0">
                <a:latin typeface="Monotype Corsiva" pitchFamily="66" charset="0"/>
              </a:rPr>
              <a:t> Владимир</a:t>
            </a:r>
          </a:p>
        </p:txBody>
      </p:sp>
      <p:pic>
        <p:nvPicPr>
          <p:cNvPr id="6" name="Рисунок 5" descr="птицы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750099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« Правители  России»</a:t>
            </a:r>
            <a:br>
              <a:rPr lang="ru-RU" sz="40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337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Сидоров Иван</a:t>
            </a:r>
          </a:p>
        </p:txBody>
      </p:sp>
      <p:pic>
        <p:nvPicPr>
          <p:cNvPr id="7" name="Рисунок 6" descr="правители России Сидоров Ива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7875280" cy="30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Рефлексия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знаю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умею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могу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Задачи  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r>
              <a:rPr lang="ru-RU" sz="3500" dirty="0" smtClean="0">
                <a:solidFill>
                  <a:srgbClr val="002060"/>
                </a:solidFill>
                <a:latin typeface="Monotype Corsiva" pitchFamily="66" charset="0"/>
              </a:rPr>
              <a:t>Повторить  основные возможности работы в среде </a:t>
            </a:r>
            <a:r>
              <a:rPr lang="en-US" sz="35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3500" dirty="0" smtClean="0">
                <a:solidFill>
                  <a:srgbClr val="002060"/>
                </a:solidFill>
                <a:latin typeface="Monotype Corsiva" pitchFamily="66" charset="0"/>
              </a:rPr>
              <a:t>, работы с текстом, графикой, анимацией;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r>
              <a:rPr lang="ru-RU" sz="3500" dirty="0" smtClean="0">
                <a:solidFill>
                  <a:srgbClr val="002060"/>
                </a:solidFill>
                <a:latin typeface="Monotype Corsiva" pitchFamily="66" charset="0"/>
              </a:rPr>
              <a:t>Развитие навыков самостоятельной работы и работы в группах, умения находить недостающую информацию. 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r>
              <a:rPr lang="ru-RU" sz="3500" dirty="0" smtClean="0">
                <a:solidFill>
                  <a:srgbClr val="002060"/>
                </a:solidFill>
                <a:latin typeface="Monotype Corsiva" pitchFamily="66" charset="0"/>
              </a:rPr>
              <a:t>Показать значимость работы с презентацией, возможность использования полученных знаний по теме о дальнейшем, практическое применение знаний по информатике.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Проверь себя ( Группа 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7239000" cy="484632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Выберете верные  утверждения:</a:t>
            </a:r>
            <a:endParaRPr lang="ru-RU" sz="9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А) </a:t>
            </a:r>
            <a:r>
              <a:rPr lang="en-US" sz="96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 – это графический пакет для создания изображения.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Б) Слайд в презентации выводится на отдельной странице, представленного в виде белого прямоугольника на сером фоне.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В) Кроме слайда презентация включает в себя заметки и выдачи. </a:t>
            </a:r>
          </a:p>
          <a:p>
            <a:pPr lvl="0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Ответьте на вопросы:</a:t>
            </a:r>
            <a:endParaRPr lang="ru-RU" sz="9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А)</a:t>
            </a:r>
            <a:r>
              <a:rPr lang="ru-RU" sz="96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Какие специальные возможности предоставляет  </a:t>
            </a:r>
            <a:r>
              <a:rPr lang="en-US" sz="96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Б) В каких режимах может  работать программная среда </a:t>
            </a:r>
            <a:r>
              <a:rPr lang="en-US" sz="96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Закончите предложение:</a:t>
            </a:r>
          </a:p>
          <a:p>
            <a:pPr lvl="0"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А) К параметрам слайда относится…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Б) Создание презентации начинается с …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Monotype Corsiva" pitchFamily="66" charset="0"/>
              </a:rPr>
              <a:t>В) Презентация нужна для… 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Устный  опрос ( Группа 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7239000" cy="441769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Для чего предназначена программа 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Что такое презентация?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Каких видов бывают презентации?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 каком случае можно использовать презентацию?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 запустить программу   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PowerPoint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Как завершить работу с проектом и программой?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 2" pitchFamily="18" charset="2"/>
              <a:buChar char=""/>
            </a:pP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7239000" cy="16087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Актуализация   </a:t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    знаний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Порядок создания слайдов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Выбор разметки слайда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Выбор шаблонов оформления слайда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Вставка текст в слайд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Вставка диаграмм, таблиц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Работа с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itchFamily="66" charset="0"/>
              </a:rPr>
              <a:t>автофигурами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Работа с </a:t>
            </a:r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WordArt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Настройка анимации</a:t>
            </a:r>
            <a:endParaRPr lang="en-US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Вставка звука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Вставка видео изображения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Создание гиперссылок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714488"/>
            <a:ext cx="5738802" cy="608630"/>
          </a:xfrm>
        </p:spPr>
        <p:txBody>
          <a:bodyPr/>
          <a:lstStyle/>
          <a:p>
            <a:pPr algn="ctr"/>
            <a:r>
              <a:rPr lang="ru-RU" dirty="0" smtClean="0"/>
              <a:t>окно программы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1428728" y="0"/>
            <a:ext cx="1071570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381" t="7812" r="34082" b="45312"/>
          <a:stretch>
            <a:fillRect/>
          </a:stretch>
        </p:blipFill>
        <p:spPr bwMode="auto">
          <a:xfrm>
            <a:off x="1428728" y="714356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1428728" y="928670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-250065" y="3607595"/>
            <a:ext cx="2286016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071942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Выбор нужного дизайна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401 -0.1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402</Words>
  <Application>Microsoft Office PowerPoint</Application>
  <PresentationFormat>Экран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Создание презентаций в Microsoft PowerPoint </vt:lpstr>
      <vt:lpstr>Цели   урока</vt:lpstr>
      <vt:lpstr>Задачи   урока</vt:lpstr>
      <vt:lpstr>Проверь себя ( Группа 1)</vt:lpstr>
      <vt:lpstr>Устный  опрос ( Группа 2)</vt:lpstr>
      <vt:lpstr> Актуализация        знаний </vt:lpstr>
      <vt:lpstr>Порядок создания слайдов</vt:lpstr>
      <vt:lpstr>окно программы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Проектная    работа     на    компьютере </vt:lpstr>
      <vt:lpstr>Работы     учеников</vt:lpstr>
      <vt:lpstr>« Из   глубины    веков» </vt:lpstr>
      <vt:lpstr>«Живая     природа   России» </vt:lpstr>
      <vt:lpstr>  « Чрезвычайные ситуации»  </vt:lpstr>
      <vt:lpstr>« Птицы» </vt:lpstr>
      <vt:lpstr>« Правители  России» 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2012-01-27T13:03:52Z</dcterms:created>
  <dcterms:modified xsi:type="dcterms:W3CDTF">2012-01-29T08:26:37Z</dcterms:modified>
</cp:coreProperties>
</file>