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7" r:id="rId2"/>
    <p:sldId id="258" r:id="rId3"/>
    <p:sldId id="262" r:id="rId4"/>
    <p:sldId id="259" r:id="rId5"/>
    <p:sldId id="260" r:id="rId6"/>
    <p:sldId id="263" r:id="rId7"/>
    <p:sldId id="265" r:id="rId8"/>
    <p:sldId id="266" r:id="rId9"/>
    <p:sldId id="264" r:id="rId10"/>
    <p:sldId id="270" r:id="rId11"/>
    <p:sldId id="271" r:id="rId12"/>
    <p:sldId id="267" r:id="rId13"/>
    <p:sldId id="269" r:id="rId14"/>
    <p:sldId id="272" r:id="rId15"/>
    <p:sldId id="273" r:id="rId16"/>
    <p:sldId id="275" r:id="rId17"/>
    <p:sldId id="276" r:id="rId18"/>
    <p:sldId id="277" r:id="rId19"/>
    <p:sldId id="274" r:id="rId20"/>
    <p:sldId id="278" r:id="rId21"/>
    <p:sldId id="280" r:id="rId22"/>
    <p:sldId id="282" r:id="rId23"/>
    <p:sldId id="281" r:id="rId24"/>
    <p:sldId id="283" r:id="rId25"/>
    <p:sldId id="285" r:id="rId26"/>
    <p:sldId id="286" r:id="rId27"/>
    <p:sldId id="287" r:id="rId28"/>
    <p:sldId id="288" r:id="rId29"/>
    <p:sldId id="289" r:id="rId30"/>
    <p:sldId id="284" r:id="rId31"/>
    <p:sldId id="303" r:id="rId32"/>
    <p:sldId id="290" r:id="rId33"/>
    <p:sldId id="292" r:id="rId34"/>
    <p:sldId id="291" r:id="rId35"/>
    <p:sldId id="295" r:id="rId36"/>
    <p:sldId id="293" r:id="rId37"/>
    <p:sldId id="294" r:id="rId38"/>
    <p:sldId id="296" r:id="rId39"/>
    <p:sldId id="297" r:id="rId40"/>
    <p:sldId id="298" r:id="rId41"/>
    <p:sldId id="300" r:id="rId42"/>
    <p:sldId id="301" r:id="rId43"/>
    <p:sldId id="29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12321-448D-4C5D-9B53-B93F6DA7EF56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EDBCB-CF66-4527-8067-30896018C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5D53-FDDA-4FE4-926A-02DE47691299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35CEF6B-517A-4B79-B9C6-D0550CB39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2C72-403A-41AC-A8E6-8BD5CF4B0C96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D35C-9AEE-4D6F-AAE5-0835A54BFF46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1732-4D5C-4A37-AA52-4C97F2E72375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35CEF6B-517A-4B79-B9C6-D0550CB39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03910-7AA3-47E3-B999-75AAB49A7BB4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2EAF-8DAD-47E0-88FE-8AB9F1DDC0BF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0A7E1-3217-4C96-A3B3-331960E2D460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35CEF6B-517A-4B79-B9C6-D0550CB391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899C-4966-46A5-B31B-5993601BB7DA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20E7-AF97-4076-809C-A2D5C034B96A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B7EA-4D89-4627-B1EB-212DCC406703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2495-7223-478E-89DE-C2A19C911AB9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2CF766-047A-408B-BF11-395496FB5C14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5CEF6B-517A-4B79-B9C6-D0550CB391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gif"/><Relationship Id="rId3" Type="http://schemas.openxmlformats.org/officeDocument/2006/relationships/image" Target="../media/image60.gif"/><Relationship Id="rId7" Type="http://schemas.openxmlformats.org/officeDocument/2006/relationships/image" Target="../media/image64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gif"/><Relationship Id="rId5" Type="http://schemas.openxmlformats.org/officeDocument/2006/relationships/image" Target="../media/image62.gif"/><Relationship Id="rId4" Type="http://schemas.openxmlformats.org/officeDocument/2006/relationships/image" Target="../media/image61.gif"/><Relationship Id="rId9" Type="http://schemas.openxmlformats.org/officeDocument/2006/relationships/image" Target="../media/image66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88" y="4643438"/>
            <a:ext cx="7429500" cy="1015663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/>
              <a:t>Защита проекта  «В гости к Зиме»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/>
              <a:t>2 класс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/>
              <a:t>Учитель</a:t>
            </a:r>
            <a:r>
              <a:rPr lang="ru-RU" sz="2000" b="1" dirty="0" smtClean="0"/>
              <a:t>: Фирсова Ирина Александровна</a:t>
            </a:r>
            <a:endParaRPr lang="ru-RU" sz="2000" b="1" dirty="0"/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3429000" y="6396038"/>
            <a:ext cx="2357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Calibri" pitchFamily="34" charset="0"/>
              </a:rPr>
              <a:t>-</a:t>
            </a:r>
            <a:r>
              <a:rPr lang="ru-RU" sz="2000" b="1" dirty="0" smtClean="0">
                <a:latin typeface="Calibri" pitchFamily="34" charset="0"/>
              </a:rPr>
              <a:t>2011-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320675" y="90488"/>
            <a:ext cx="8502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Calibri" pitchFamily="34" charset="0"/>
              </a:rPr>
              <a:t>МОУ СРЕДНЯЯ ОБЩЕОБРАЗОВАТЕЛЬНАЯ ШКОЛА № 35 г.АСТРАХАНИ.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857364"/>
            <a:ext cx="7422033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гости к зиме</a:t>
            </a:r>
          </a:p>
        </p:txBody>
      </p:sp>
      <p:pic>
        <p:nvPicPr>
          <p:cNvPr id="2054" name="Рисунок 10" descr="2264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3643313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11" descr="2264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857250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Рисунок 12" descr="2264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1500188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Рисунок 13" descr="2264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28688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Рисунок 14" descr="2264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1428750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Рисунок 15" descr="2264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000125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Рисунок 16" descr="2264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3214688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Рисунок 17" descr="2264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3786188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Рисунок 18" descr="2264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38" y="3286125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Рисунок 19" descr="2264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852936"/>
            <a:ext cx="12668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B9B51-05DC-4CA0-BCC9-E3D0E14FE0DA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b="1" smtClean="0"/>
              <a:pPr/>
              <a:t>1</a:t>
            </a:fld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CEAD-FD4E-4526-8501-62C2EC04CB08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2741-B287-49B4-84BE-78DEA88FD749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Ирина\Desktop\сделать фото к проектам\47211481_1249589781_8371726_winter1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E9D4-0A9A-4D03-83EC-49419E27F202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Ирина\Desktop\сделать фото к проектам\img-340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79512" y="476672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Народные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приметы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Дым столбом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морозу.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ночью был иней, днём снег не выпадет.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зима снежная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лето дождливое.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зимой вьюги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летом ненастье.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Зимой много инея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летом много росы.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82A1-6A6A-495B-AF6F-7218C231037F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Ирина\Desktop\сделать фото к проектам\0_892a_cd373933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18100" cy="6858000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220072" y="980728"/>
            <a:ext cx="392392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птицы жмутся к домам, значит быть снегу, ненастью.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Собака свертывается и лежит калачиком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холод.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Собака катается на снегу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метели.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Кошка мордочку прячет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мороз.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Воробьи зимой чирикают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теплой метели.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 паутин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холодной зиме.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9D3A-C659-49E2-AEFD-D76D2F638666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6531-1604-4714-BB41-8A144470FDF6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 descr="000392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83768" y="260648"/>
            <a:ext cx="4143375" cy="101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solidFill>
                  <a:srgbClr val="002060"/>
                </a:solidFill>
                <a:latin typeface="Book Antiqua" pitchFamily="18" charset="0"/>
              </a:rPr>
              <a:t>ДЕКАБРЬ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143125" y="4000500"/>
            <a:ext cx="4643438" cy="2643188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2643188" y="4500563"/>
            <a:ext cx="39290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Декабрь год кончает, зиму начинает.</a:t>
            </a:r>
          </a:p>
          <a:p>
            <a:r>
              <a:rPr lang="ru-RU" sz="2000">
                <a:latin typeface="Calibri" pitchFamily="34" charset="0"/>
              </a:rPr>
              <a:t>В декабре мороз нарастает, зато день прибывает.</a:t>
            </a:r>
          </a:p>
          <a:p>
            <a:r>
              <a:rPr lang="ru-RU" sz="2000">
                <a:latin typeface="Calibri" pitchFamily="34" charset="0"/>
              </a:rPr>
              <a:t>Мороз невелик, а стоять не велит.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556792"/>
            <a:ext cx="53792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-“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студень” или “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лютень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35B6-2E21-44CC-AC3A-CFC6CFA168E0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 descr="00039212.jpg"/>
          <p:cNvPicPr>
            <a:picLocks noChangeAspect="1"/>
          </p:cNvPicPr>
          <p:nvPr/>
        </p:nvPicPr>
        <p:blipFill>
          <a:blip r:embed="rId2" cstate="print"/>
          <a:srcRect l="3906" t="1953" r="2344" b="42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51720" y="0"/>
            <a:ext cx="4143375" cy="101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solidFill>
                  <a:srgbClr val="002060"/>
                </a:solidFill>
                <a:latin typeface="Book Antiqua" pitchFamily="18" charset="0"/>
              </a:rPr>
              <a:t>ЯНВАРЬ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143125" y="4000500"/>
            <a:ext cx="4643438" cy="2643188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2643188" y="4429125"/>
            <a:ext cx="39290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Месяц январь – зимы государь.</a:t>
            </a:r>
          </a:p>
          <a:p>
            <a:r>
              <a:rPr lang="ru-RU" sz="2000">
                <a:latin typeface="Calibri" pitchFamily="34" charset="0"/>
              </a:rPr>
              <a:t>Январь – ломонос: береги свой нос.</a:t>
            </a:r>
          </a:p>
          <a:p>
            <a:r>
              <a:rPr lang="ru-RU" sz="2000">
                <a:latin typeface="Calibri" pitchFamily="34" charset="0"/>
              </a:rPr>
              <a:t>В январе холода над землёй повисли.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980728"/>
            <a:ext cx="2578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4400" dirty="0" smtClean="0"/>
              <a:t>“</a:t>
            </a:r>
            <a:r>
              <a:rPr lang="ru-RU" sz="4400" dirty="0" err="1"/>
              <a:t>сечень</a:t>
            </a:r>
            <a:r>
              <a:rPr lang="ru-RU" sz="4400" dirty="0"/>
              <a:t>” 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E57E-FB3C-4030-AF92-A441B2867D49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0003933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9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313" y="285750"/>
            <a:ext cx="4143375" cy="101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solidFill>
                  <a:srgbClr val="002060"/>
                </a:solidFill>
                <a:latin typeface="Book Antiqua" pitchFamily="18" charset="0"/>
              </a:rPr>
              <a:t>ФЕВРАЛЬ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286000" y="4000500"/>
            <a:ext cx="4643438" cy="2643188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2857500" y="4429125"/>
            <a:ext cx="37861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 феврале два друга – мороз да вьюга.</a:t>
            </a:r>
          </a:p>
          <a:p>
            <a:r>
              <a:rPr lang="ru-RU">
                <a:latin typeface="Calibri" pitchFamily="34" charset="0"/>
              </a:rPr>
              <a:t>Бури да метели под февраль налетели.</a:t>
            </a:r>
          </a:p>
          <a:p>
            <a:r>
              <a:rPr lang="ru-RU">
                <a:latin typeface="Calibri" pitchFamily="34" charset="0"/>
              </a:rPr>
              <a:t>Февраль рисует, малюет, красну весну встречает.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1556792"/>
            <a:ext cx="64472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“кривые дороги”, “ </a:t>
            </a:r>
            <a:r>
              <a:rPr lang="ru-RU" sz="4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богорей</a:t>
            </a:r>
            <a:r>
              <a:rPr lang="ru-RU" dirty="0" smtClean="0"/>
              <a:t>” 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7B32-1838-4CA9-A663-9A4C6C1F88A1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Ирина\Desktop\сделать фото к проектам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5854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“Клуб путешественников”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C218-3144-4457-B93A-B612550735D9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000398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4077072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Цели: </a:t>
            </a:r>
            <a:endParaRPr lang="ru-RU" sz="2400" dirty="0" smtClean="0"/>
          </a:p>
          <a:p>
            <a:r>
              <a:rPr lang="ru-RU" sz="2400" dirty="0" smtClean="0"/>
              <a:t>-обобщить признаки зимы как времени года;</a:t>
            </a:r>
          </a:p>
          <a:p>
            <a:r>
              <a:rPr lang="ru-RU" sz="2400" dirty="0" smtClean="0"/>
              <a:t>-увидеть красоту природы в зимнее время года;</a:t>
            </a:r>
          </a:p>
          <a:p>
            <a:r>
              <a:rPr lang="ru-RU" sz="2400" dirty="0" smtClean="0"/>
              <a:t>-совершенствовать навыки групповой работы;</a:t>
            </a:r>
          </a:p>
          <a:p>
            <a:r>
              <a:rPr lang="ru-RU" sz="2400" dirty="0" smtClean="0"/>
              <a:t>-развивать творческое мышление и способности.</a:t>
            </a:r>
          </a:p>
          <a:p>
            <a:endParaRPr lang="ru-RU" sz="24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6A70-4166-41B3-9F6A-5E0F92B0D2B0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Ирина\Desktop\сделать фото к проектам\172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E663-F530-49D4-AD2D-4B84CDF0D474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Ирина\Desktop\сделать фото к проектам\zimaby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B129-FDCB-4853-8AB2-2C4CA6B54AA4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0417-2509-4D44-A0D1-9DE8B1C5140D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200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292080" y="836712"/>
            <a:ext cx="363589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Белая береза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моим окном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Принакрылась снегом,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Точно серебром.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пушистых ветках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Снежною каймой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Распустились кисти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Белой бахромой.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стоит береза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сонной тишине,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горят снежинки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золотом огне.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заря, лениво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Обходя кругом,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Обсыпает ветки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Новым серебром.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D40A-2975-40F1-8564-A72B492BBA2F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4007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79712" y="5229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Как зима отразилась на жизни растений и животных?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476672"/>
            <a:ext cx="55879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“Диалоги о животных” 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2D3D-4A63-4801-BCA4-DB78720D8D1E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88" y="285750"/>
            <a:ext cx="6643687" cy="1816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Хожу в пушистой шубе,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Живу в густом лесу,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дупле на старом дубе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Орешки я грызу.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000149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2571750"/>
            <a:ext cx="61436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705AE-9B33-4E41-86B3-230F2AD8241C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313" y="357188"/>
            <a:ext cx="6643687" cy="15700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</a:rPr>
              <a:t>Хитрая плутовка, рыжая головка,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Хвост пушистый - краса!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А зовут ее...</a:t>
            </a:r>
          </a:p>
        </p:txBody>
      </p:sp>
      <p:pic>
        <p:nvPicPr>
          <p:cNvPr id="4" name="Рисунок 3" descr="0001825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2143125"/>
            <a:ext cx="679132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3662-CA47-4DD9-83B6-23094781D72D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75" y="357188"/>
            <a:ext cx="6643688" cy="9540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Шапка бегает в бору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стволов грызёт кору.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0001502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1571625"/>
            <a:ext cx="5591175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A7CD-7C5C-42C8-A2AD-924431115425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313" y="428625"/>
            <a:ext cx="6643687" cy="954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Кто зимой холодной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Ходит злой, голодный.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0001825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4104456" cy="41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" descr="0001834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16832"/>
            <a:ext cx="3715891" cy="419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D093A-38AF-469A-858C-FD7CA38C5227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88" y="285750"/>
            <a:ext cx="6643687" cy="1816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Хозяин лесной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Просыпается весной,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зимой под вьюжный вой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Спит в избушке снеговой.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000156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2286000"/>
            <a:ext cx="641985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8DC2-E733-4464-AFCB-9E0DA26CB8C3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Дом\Рабочий стол\для през\aca4515aa8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306667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Дом\Рабочий стол\для през\1d870d9c0b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2962275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Дом\Рабочий стол\для през\2159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370263"/>
            <a:ext cx="3376613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Documents and Settings\Дом\Рабочий стол\для през\0933371b829422db9acb812303be7a5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0"/>
            <a:ext cx="3149277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D187-DD8E-424F-BFF3-B42392F33BF2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24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773D-FB53-482B-B3CD-69F644E7DD93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Дом\Рабочий стол\для през\25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428625"/>
            <a:ext cx="521493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8532-32F6-4DA8-888B-30ABDAEFC0E5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Ирина\Desktop\сделать фото к проектам\5405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268760"/>
            <a:ext cx="4572000" cy="4896544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339752" y="188640"/>
            <a:ext cx="43027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Жизнь птиц зимой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Documents and Settings\Дом\Рабочий стол\для през\Воробь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410445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A18F-BFF3-46F4-ADDD-78A20A93A85F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2714625" y="642938"/>
            <a:ext cx="3714750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Улетели птичьи стаи,</a:t>
            </a:r>
          </a:p>
          <a:p>
            <a:r>
              <a:rPr lang="ru-RU"/>
              <a:t>Лес в сугробах до ветвей.</a:t>
            </a:r>
          </a:p>
          <a:p>
            <a:r>
              <a:rPr lang="ru-RU"/>
              <a:t>Вот тогда мы и дождались</a:t>
            </a:r>
          </a:p>
          <a:p>
            <a:r>
              <a:rPr lang="ru-RU"/>
              <a:t>Наших северных гостей.</a:t>
            </a:r>
          </a:p>
          <a:p>
            <a:endParaRPr lang="ru-RU"/>
          </a:p>
          <a:p>
            <a:r>
              <a:rPr lang="ru-RU"/>
              <a:t>Кто там ловко и упорно</a:t>
            </a:r>
          </a:p>
          <a:p>
            <a:r>
              <a:rPr lang="ru-RU"/>
              <a:t>Лазит острым клювом вниз?</a:t>
            </a:r>
          </a:p>
          <a:p>
            <a:r>
              <a:rPr lang="ru-RU"/>
              <a:t>Это </a:t>
            </a:r>
            <a:r>
              <a:rPr lang="ru-RU" b="1"/>
              <a:t>поползень</a:t>
            </a:r>
            <a:r>
              <a:rPr lang="ru-RU"/>
              <a:t> проворный</a:t>
            </a:r>
          </a:p>
          <a:p>
            <a:r>
              <a:rPr lang="ru-RU"/>
              <a:t>Перед стайкою </a:t>
            </a:r>
            <a:r>
              <a:rPr lang="ru-RU" b="1"/>
              <a:t>синиц.</a:t>
            </a:r>
          </a:p>
          <a:p>
            <a:endParaRPr lang="ru-RU" b="1"/>
          </a:p>
          <a:p>
            <a:r>
              <a:rPr lang="ru-RU"/>
              <a:t>У опушки в старых ёлках</a:t>
            </a:r>
          </a:p>
          <a:p>
            <a:r>
              <a:rPr lang="ru-RU"/>
              <a:t>От зари и до зари</a:t>
            </a:r>
          </a:p>
          <a:p>
            <a:r>
              <a:rPr lang="ru-RU"/>
              <a:t>Разговор ведут </a:t>
            </a:r>
            <a:r>
              <a:rPr lang="ru-RU" b="1"/>
              <a:t>чечётки,</a:t>
            </a:r>
          </a:p>
          <a:p>
            <a:r>
              <a:rPr lang="ru-RU"/>
              <a:t> Громко вторят </a:t>
            </a:r>
            <a:r>
              <a:rPr lang="ru-RU" b="1"/>
              <a:t>снегири.</a:t>
            </a:r>
          </a:p>
          <a:p>
            <a:endParaRPr lang="ru-RU" b="1"/>
          </a:p>
          <a:p>
            <a:r>
              <a:rPr lang="ru-RU"/>
              <a:t>Пёстрый</a:t>
            </a:r>
            <a:r>
              <a:rPr lang="ru-RU" b="1"/>
              <a:t> дятел </a:t>
            </a:r>
            <a:r>
              <a:rPr lang="ru-RU"/>
              <a:t>крикнет громко,</a:t>
            </a:r>
          </a:p>
          <a:p>
            <a:r>
              <a:rPr lang="ru-RU"/>
              <a:t>Разогнав лесную тишь,</a:t>
            </a:r>
          </a:p>
          <a:p>
            <a:r>
              <a:rPr lang="ru-RU"/>
              <a:t>А на вырубках, на липах,</a:t>
            </a:r>
          </a:p>
          <a:p>
            <a:r>
              <a:rPr lang="ru-RU"/>
              <a:t>Отзовётся бойкий </a:t>
            </a:r>
            <a:r>
              <a:rPr lang="ru-RU" b="1"/>
              <a:t>чиж.</a:t>
            </a:r>
          </a:p>
        </p:txBody>
      </p:sp>
      <p:pic>
        <p:nvPicPr>
          <p:cNvPr id="35843" name="Picture 2" descr="C:\C&amp;M\CMGE07_3\поп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14313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 descr="C:\C&amp;M\CMGE07_3\си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285750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 descr="C:\C&amp;M\CMGE07_3\сне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2500313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5" descr="C:\C&amp;M\CMGE07_3\че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2428875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6" descr="C:\C&amp;M\CMGE07_3\дя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4714875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7" descr="C:\C&amp;M\CMGE07_3\чи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50" y="4643438"/>
            <a:ext cx="17716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DBDD8-4619-4E56-959F-BB5FB6521761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Ирина\Desktop\сделать фото к проектам\Birds-in-Winter_Sparro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5B83-B977-4CCC-BC8F-1268D1BF8889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Ирина\Desktop\сделать фото к проектам\13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4057600" cy="5328592"/>
          </a:xfrm>
          <a:prstGeom prst="rect">
            <a:avLst/>
          </a:prstGeom>
          <a:noFill/>
        </p:spPr>
      </p:pic>
      <p:pic>
        <p:nvPicPr>
          <p:cNvPr id="4" name="Picture 2" descr="C:\Documents and Settings\Дом\Рабочий стол\для през\1257430599_popolzen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764704"/>
            <a:ext cx="392747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2CDB-FF84-4CA5-97D8-4C4F7DE479C8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Ирина\Desktop\сделать фото к проектам\66712222_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5616624" cy="6093296"/>
          </a:xfrm>
          <a:prstGeom prst="rect">
            <a:avLst/>
          </a:prstGeom>
          <a:noFill/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5868144" y="1124788"/>
            <a:ext cx="32758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Покормите птиц зимой!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со всех концов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вам слетятся, как домой,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Стайки на крыльцо.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5868144" y="2708920"/>
            <a:ext cx="36358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Небогаты их корма.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Горсть зерна нужна,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Горсть одна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не страшна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Будет им зима.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F0A7-2FDD-4B90-B9AD-75F1DC548A12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Ирина\Desktop\сделать фото к проектам\53362974_0_a90b_1241ee2a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953000" cy="6350000"/>
          </a:xfrm>
          <a:prstGeom prst="rect">
            <a:avLst/>
          </a:prstGeom>
          <a:noFill/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5508104" y="669511"/>
            <a:ext cx="363589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гибнет их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счесть,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Видеть тяжело.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ведь в нашем сердце есть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для птиц тепло.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Приучите птиц в мороз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своему окну,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без песен не пришлось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 встречать весну!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8472-99ED-4977-AE34-F7615D095E9D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Ирина\Desktop\закаливание зимой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4154760" cy="4896544"/>
          </a:xfrm>
          <a:prstGeom prst="rect">
            <a:avLst/>
          </a:prstGeom>
          <a:noFill/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550277"/>
            <a:ext cx="896448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6" name="Picture 4" descr="C:\Users\Ирина\Desktop\закаливание зимой\31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4248472" cy="4752528"/>
          </a:xfrm>
          <a:prstGeom prst="rect">
            <a:avLst/>
          </a:prstGeom>
          <a:noFill/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699792" y="404664"/>
            <a:ext cx="36030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здоровье сберегу,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 себе я помогу!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AD2DA-F570-45F7-AF0C-8BC05E5B3E8E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C:\Users\Ирина\Desktop\закаливание зимой\1230102977_29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248472" cy="4608512"/>
          </a:xfrm>
          <a:prstGeom prst="rect">
            <a:avLst/>
          </a:prstGeom>
          <a:noFill/>
        </p:spPr>
      </p:pic>
      <p:pic>
        <p:nvPicPr>
          <p:cNvPr id="55300" name="Picture 4" descr="C:\Users\Ирина\Desktop\сделать фото к проектам\IMG_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0728"/>
            <a:ext cx="4355976" cy="48245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404664"/>
            <a:ext cx="5407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Если хочешь быть здоров – закаляйся. 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F378-A590-4837-B1DE-93FEFB6336A7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12 из 17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797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95936" y="4210725"/>
            <a:ext cx="53995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Запорошила дорожки,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Разукрасила окошки,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Радость детям подарила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 санках прокатила.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0CFC-BA4C-4200-88B6-1A99C9E510DE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Советы: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Постарайтесь не лениться: каждый раз перед едой, прежде, чем за стол садиться, руки вымойте водой.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зарядкой занимайтесь ежедневно по утрам и, конечно, закаляйтесь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так поможет вам.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Свежим воздухом дышите по возможности всегда, на прогулки в лес ходите, он вам силы даст друзья!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2" name="Picture 2" descr="C:\Users\Ирина\Desktop\закаливание зимой\55976067_1198733555_svadba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20888"/>
            <a:ext cx="5023581" cy="3960440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D1C6-A388-45AD-A5CF-0E2A4917E773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285750" y="142875"/>
            <a:ext cx="87153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C00000"/>
                </a:solidFill>
                <a:latin typeface="Book Antiqua" pitchFamily="18" charset="0"/>
              </a:rPr>
              <a:t>РАССЕЛИ ЖИВОТНЫХ</a:t>
            </a:r>
          </a:p>
        </p:txBody>
      </p:sp>
      <p:sp>
        <p:nvSpPr>
          <p:cNvPr id="3" name="Полилиния 2">
            <a:hlinkClick r:id="" action="ppaction://noaction" highlightClick="1"/>
          </p:cNvPr>
          <p:cNvSpPr/>
          <p:nvPr/>
        </p:nvSpPr>
        <p:spPr>
          <a:xfrm>
            <a:off x="500063" y="1714500"/>
            <a:ext cx="2428875" cy="2357438"/>
          </a:xfrm>
          <a:custGeom>
            <a:avLst/>
            <a:gdLst>
              <a:gd name="connsiteX0" fmla="*/ 0 w 2428892"/>
              <a:gd name="connsiteY0" fmla="*/ 0 h 2357454"/>
              <a:gd name="connsiteX1" fmla="*/ 2428892 w 2428892"/>
              <a:gd name="connsiteY1" fmla="*/ 0 h 2357454"/>
              <a:gd name="connsiteX2" fmla="*/ 2428892 w 2428892"/>
              <a:gd name="connsiteY2" fmla="*/ 2357454 h 2357454"/>
              <a:gd name="connsiteX3" fmla="*/ 0 w 2428892"/>
              <a:gd name="connsiteY3" fmla="*/ 2357454 h 2357454"/>
              <a:gd name="connsiteX4" fmla="*/ 0 w 2428892"/>
              <a:gd name="connsiteY4" fmla="*/ 0 h 2357454"/>
              <a:gd name="connsiteX5" fmla="*/ 1214446 w 2428892"/>
              <a:gd name="connsiteY5" fmla="*/ 294682 h 2357454"/>
              <a:gd name="connsiteX6" fmla="*/ 330401 w 2428892"/>
              <a:gd name="connsiteY6" fmla="*/ 1178727 h 2357454"/>
              <a:gd name="connsiteX7" fmla="*/ 551412 w 2428892"/>
              <a:gd name="connsiteY7" fmla="*/ 1178727 h 2357454"/>
              <a:gd name="connsiteX8" fmla="*/ 551412 w 2428892"/>
              <a:gd name="connsiteY8" fmla="*/ 2062772 h 2357454"/>
              <a:gd name="connsiteX9" fmla="*/ 1877480 w 2428892"/>
              <a:gd name="connsiteY9" fmla="*/ 2062772 h 2357454"/>
              <a:gd name="connsiteX10" fmla="*/ 1877480 w 2428892"/>
              <a:gd name="connsiteY10" fmla="*/ 1178727 h 2357454"/>
              <a:gd name="connsiteX11" fmla="*/ 2098491 w 2428892"/>
              <a:gd name="connsiteY11" fmla="*/ 1178727 h 2357454"/>
              <a:gd name="connsiteX12" fmla="*/ 1766974 w 2428892"/>
              <a:gd name="connsiteY12" fmla="*/ 847210 h 2357454"/>
              <a:gd name="connsiteX13" fmla="*/ 1766974 w 2428892"/>
              <a:gd name="connsiteY13" fmla="*/ 405188 h 2357454"/>
              <a:gd name="connsiteX14" fmla="*/ 1545963 w 2428892"/>
              <a:gd name="connsiteY14" fmla="*/ 405188 h 2357454"/>
              <a:gd name="connsiteX15" fmla="*/ 1545963 w 2428892"/>
              <a:gd name="connsiteY15" fmla="*/ 626199 h 2357454"/>
              <a:gd name="connsiteX16" fmla="*/ 1214446 w 2428892"/>
              <a:gd name="connsiteY16" fmla="*/ 294682 h 2357454"/>
              <a:gd name="connsiteX0" fmla="*/ 1766974 w 2428892"/>
              <a:gd name="connsiteY0" fmla="*/ 847210 h 2357454"/>
              <a:gd name="connsiteX1" fmla="*/ 1766974 w 2428892"/>
              <a:gd name="connsiteY1" fmla="*/ 405188 h 2357454"/>
              <a:gd name="connsiteX2" fmla="*/ 1545963 w 2428892"/>
              <a:gd name="connsiteY2" fmla="*/ 405188 h 2357454"/>
              <a:gd name="connsiteX3" fmla="*/ 1545963 w 2428892"/>
              <a:gd name="connsiteY3" fmla="*/ 626199 h 2357454"/>
              <a:gd name="connsiteX4" fmla="*/ 1766974 w 2428892"/>
              <a:gd name="connsiteY4" fmla="*/ 847210 h 2357454"/>
              <a:gd name="connsiteX5" fmla="*/ 551412 w 2428892"/>
              <a:gd name="connsiteY5" fmla="*/ 1178727 h 2357454"/>
              <a:gd name="connsiteX6" fmla="*/ 551412 w 2428892"/>
              <a:gd name="connsiteY6" fmla="*/ 2062772 h 2357454"/>
              <a:gd name="connsiteX7" fmla="*/ 1103940 w 2428892"/>
              <a:gd name="connsiteY7" fmla="*/ 2062772 h 2357454"/>
              <a:gd name="connsiteX8" fmla="*/ 1103940 w 2428892"/>
              <a:gd name="connsiteY8" fmla="*/ 1620749 h 2357454"/>
              <a:gd name="connsiteX9" fmla="*/ 1324952 w 2428892"/>
              <a:gd name="connsiteY9" fmla="*/ 1620749 h 2357454"/>
              <a:gd name="connsiteX10" fmla="*/ 1324952 w 2428892"/>
              <a:gd name="connsiteY10" fmla="*/ 2062772 h 2357454"/>
              <a:gd name="connsiteX11" fmla="*/ 1877480 w 2428892"/>
              <a:gd name="connsiteY11" fmla="*/ 2062772 h 2357454"/>
              <a:gd name="connsiteX12" fmla="*/ 1877480 w 2428892"/>
              <a:gd name="connsiteY12" fmla="*/ 1178727 h 2357454"/>
              <a:gd name="connsiteX13" fmla="*/ 551412 w 2428892"/>
              <a:gd name="connsiteY13" fmla="*/ 1178727 h 2357454"/>
              <a:gd name="connsiteX0" fmla="*/ 1214446 w 2428892"/>
              <a:gd name="connsiteY0" fmla="*/ 294682 h 2357454"/>
              <a:gd name="connsiteX1" fmla="*/ 330401 w 2428892"/>
              <a:gd name="connsiteY1" fmla="*/ 1178727 h 2357454"/>
              <a:gd name="connsiteX2" fmla="*/ 2098491 w 2428892"/>
              <a:gd name="connsiteY2" fmla="*/ 1178727 h 2357454"/>
              <a:gd name="connsiteX3" fmla="*/ 1214446 w 2428892"/>
              <a:gd name="connsiteY3" fmla="*/ 294682 h 2357454"/>
              <a:gd name="connsiteX4" fmla="*/ 1103940 w 2428892"/>
              <a:gd name="connsiteY4" fmla="*/ 1620749 h 2357454"/>
              <a:gd name="connsiteX5" fmla="*/ 1324952 w 2428892"/>
              <a:gd name="connsiteY5" fmla="*/ 1620749 h 2357454"/>
              <a:gd name="connsiteX6" fmla="*/ 1324952 w 2428892"/>
              <a:gd name="connsiteY6" fmla="*/ 2062772 h 2357454"/>
              <a:gd name="connsiteX7" fmla="*/ 1103940 w 2428892"/>
              <a:gd name="connsiteY7" fmla="*/ 2062772 h 2357454"/>
              <a:gd name="connsiteX8" fmla="*/ 1103940 w 2428892"/>
              <a:gd name="connsiteY8" fmla="*/ 1620749 h 2357454"/>
              <a:gd name="connsiteX0" fmla="*/ 1214446 w 2428892"/>
              <a:gd name="connsiteY0" fmla="*/ 294682 h 2357454"/>
              <a:gd name="connsiteX1" fmla="*/ 1545963 w 2428892"/>
              <a:gd name="connsiteY1" fmla="*/ 626199 h 2357454"/>
              <a:gd name="connsiteX2" fmla="*/ 1545963 w 2428892"/>
              <a:gd name="connsiteY2" fmla="*/ 405188 h 2357454"/>
              <a:gd name="connsiteX3" fmla="*/ 1766974 w 2428892"/>
              <a:gd name="connsiteY3" fmla="*/ 405188 h 2357454"/>
              <a:gd name="connsiteX4" fmla="*/ 1766974 w 2428892"/>
              <a:gd name="connsiteY4" fmla="*/ 847210 h 2357454"/>
              <a:gd name="connsiteX5" fmla="*/ 2098491 w 2428892"/>
              <a:gd name="connsiteY5" fmla="*/ 1178727 h 2357454"/>
              <a:gd name="connsiteX6" fmla="*/ 1877480 w 2428892"/>
              <a:gd name="connsiteY6" fmla="*/ 1178727 h 2357454"/>
              <a:gd name="connsiteX7" fmla="*/ 1877480 w 2428892"/>
              <a:gd name="connsiteY7" fmla="*/ 2062772 h 2357454"/>
              <a:gd name="connsiteX8" fmla="*/ 551412 w 2428892"/>
              <a:gd name="connsiteY8" fmla="*/ 2062772 h 2357454"/>
              <a:gd name="connsiteX9" fmla="*/ 551412 w 2428892"/>
              <a:gd name="connsiteY9" fmla="*/ 1178727 h 2357454"/>
              <a:gd name="connsiteX10" fmla="*/ 330401 w 2428892"/>
              <a:gd name="connsiteY10" fmla="*/ 1178727 h 2357454"/>
              <a:gd name="connsiteX11" fmla="*/ 1214446 w 2428892"/>
              <a:gd name="connsiteY11" fmla="*/ 294682 h 2357454"/>
              <a:gd name="connsiteX12" fmla="*/ 1545963 w 2428892"/>
              <a:gd name="connsiteY12" fmla="*/ 626199 h 2357454"/>
              <a:gd name="connsiteX13" fmla="*/ 1766974 w 2428892"/>
              <a:gd name="connsiteY13" fmla="*/ 847210 h 2357454"/>
              <a:gd name="connsiteX14" fmla="*/ 1877480 w 2428892"/>
              <a:gd name="connsiteY14" fmla="*/ 1178727 h 2357454"/>
              <a:gd name="connsiteX15" fmla="*/ 551412 w 2428892"/>
              <a:gd name="connsiteY15" fmla="*/ 1178727 h 2357454"/>
              <a:gd name="connsiteX16" fmla="*/ 1103940 w 2428892"/>
              <a:gd name="connsiteY16" fmla="*/ 2062772 h 2357454"/>
              <a:gd name="connsiteX17" fmla="*/ 1103940 w 2428892"/>
              <a:gd name="connsiteY17" fmla="*/ 1620749 h 2357454"/>
              <a:gd name="connsiteX18" fmla="*/ 1324952 w 2428892"/>
              <a:gd name="connsiteY18" fmla="*/ 1620749 h 2357454"/>
              <a:gd name="connsiteX19" fmla="*/ 1324952 w 2428892"/>
              <a:gd name="connsiteY19" fmla="*/ 2062772 h 2357454"/>
              <a:gd name="connsiteX0" fmla="*/ 0 w 2428892"/>
              <a:gd name="connsiteY0" fmla="*/ 0 h 2357454"/>
              <a:gd name="connsiteX1" fmla="*/ 2428892 w 2428892"/>
              <a:gd name="connsiteY1" fmla="*/ 0 h 2357454"/>
              <a:gd name="connsiteX2" fmla="*/ 2428892 w 2428892"/>
              <a:gd name="connsiteY2" fmla="*/ 2357454 h 2357454"/>
              <a:gd name="connsiteX3" fmla="*/ 0 w 2428892"/>
              <a:gd name="connsiteY3" fmla="*/ 2357454 h 2357454"/>
              <a:gd name="connsiteX4" fmla="*/ 0 w 2428892"/>
              <a:gd name="connsiteY4" fmla="*/ 0 h 2357454"/>
              <a:gd name="connsiteX0" fmla="*/ 0 w 2428892"/>
              <a:gd name="connsiteY0" fmla="*/ 0 h 2357454"/>
              <a:gd name="connsiteX1" fmla="*/ 2428892 w 2428892"/>
              <a:gd name="connsiteY1" fmla="*/ 0 h 2357454"/>
              <a:gd name="connsiteX2" fmla="*/ 2428892 w 2428892"/>
              <a:gd name="connsiteY2" fmla="*/ 2357454 h 2357454"/>
              <a:gd name="connsiteX3" fmla="*/ 0 w 2428892"/>
              <a:gd name="connsiteY3" fmla="*/ 2357454 h 2357454"/>
              <a:gd name="connsiteX4" fmla="*/ 0 w 2428892"/>
              <a:gd name="connsiteY4" fmla="*/ 0 h 2357454"/>
              <a:gd name="connsiteX5" fmla="*/ 1214446 w 2428892"/>
              <a:gd name="connsiteY5" fmla="*/ 294682 h 2357454"/>
              <a:gd name="connsiteX6" fmla="*/ 330401 w 2428892"/>
              <a:gd name="connsiteY6" fmla="*/ 1178727 h 2357454"/>
              <a:gd name="connsiteX7" fmla="*/ 551412 w 2428892"/>
              <a:gd name="connsiteY7" fmla="*/ 1178727 h 2357454"/>
              <a:gd name="connsiteX8" fmla="*/ 551412 w 2428892"/>
              <a:gd name="connsiteY8" fmla="*/ 2062772 h 2357454"/>
              <a:gd name="connsiteX9" fmla="*/ 1877480 w 2428892"/>
              <a:gd name="connsiteY9" fmla="*/ 2062772 h 2357454"/>
              <a:gd name="connsiteX10" fmla="*/ 1877480 w 2428892"/>
              <a:gd name="connsiteY10" fmla="*/ 1178727 h 2357454"/>
              <a:gd name="connsiteX11" fmla="*/ 2098491 w 2428892"/>
              <a:gd name="connsiteY11" fmla="*/ 1178727 h 2357454"/>
              <a:gd name="connsiteX12" fmla="*/ 1766974 w 2428892"/>
              <a:gd name="connsiteY12" fmla="*/ 847210 h 2357454"/>
              <a:gd name="connsiteX13" fmla="*/ 1766974 w 2428892"/>
              <a:gd name="connsiteY13" fmla="*/ 405188 h 2357454"/>
              <a:gd name="connsiteX14" fmla="*/ 1545963 w 2428892"/>
              <a:gd name="connsiteY14" fmla="*/ 405188 h 2357454"/>
              <a:gd name="connsiteX15" fmla="*/ 1545963 w 2428892"/>
              <a:gd name="connsiteY15" fmla="*/ 626199 h 2357454"/>
              <a:gd name="connsiteX16" fmla="*/ 1214446 w 2428892"/>
              <a:gd name="connsiteY16" fmla="*/ 294682 h 2357454"/>
              <a:gd name="connsiteX0" fmla="*/ 1766974 w 2428892"/>
              <a:gd name="connsiteY0" fmla="*/ 847210 h 2357454"/>
              <a:gd name="connsiteX1" fmla="*/ 1766974 w 2428892"/>
              <a:gd name="connsiteY1" fmla="*/ 405188 h 2357454"/>
              <a:gd name="connsiteX2" fmla="*/ 1545963 w 2428892"/>
              <a:gd name="connsiteY2" fmla="*/ 405188 h 2357454"/>
              <a:gd name="connsiteX3" fmla="*/ 1545963 w 2428892"/>
              <a:gd name="connsiteY3" fmla="*/ 626199 h 2357454"/>
              <a:gd name="connsiteX4" fmla="*/ 1766974 w 2428892"/>
              <a:gd name="connsiteY4" fmla="*/ 847210 h 2357454"/>
              <a:gd name="connsiteX5" fmla="*/ 551412 w 2428892"/>
              <a:gd name="connsiteY5" fmla="*/ 1178727 h 2357454"/>
              <a:gd name="connsiteX6" fmla="*/ 551412 w 2428892"/>
              <a:gd name="connsiteY6" fmla="*/ 2062772 h 2357454"/>
              <a:gd name="connsiteX7" fmla="*/ 1103940 w 2428892"/>
              <a:gd name="connsiteY7" fmla="*/ 2062772 h 2357454"/>
              <a:gd name="connsiteX8" fmla="*/ 1103940 w 2428892"/>
              <a:gd name="connsiteY8" fmla="*/ 1620749 h 2357454"/>
              <a:gd name="connsiteX9" fmla="*/ 1324952 w 2428892"/>
              <a:gd name="connsiteY9" fmla="*/ 1620749 h 2357454"/>
              <a:gd name="connsiteX10" fmla="*/ 1324952 w 2428892"/>
              <a:gd name="connsiteY10" fmla="*/ 2062772 h 2357454"/>
              <a:gd name="connsiteX11" fmla="*/ 1877480 w 2428892"/>
              <a:gd name="connsiteY11" fmla="*/ 2062772 h 2357454"/>
              <a:gd name="connsiteX12" fmla="*/ 1877480 w 2428892"/>
              <a:gd name="connsiteY12" fmla="*/ 1178727 h 2357454"/>
              <a:gd name="connsiteX13" fmla="*/ 551412 w 2428892"/>
              <a:gd name="connsiteY13" fmla="*/ 1178727 h 2357454"/>
              <a:gd name="connsiteX0" fmla="*/ 1214446 w 2428892"/>
              <a:gd name="connsiteY0" fmla="*/ 294682 h 2357454"/>
              <a:gd name="connsiteX1" fmla="*/ 330401 w 2428892"/>
              <a:gd name="connsiteY1" fmla="*/ 1178727 h 2357454"/>
              <a:gd name="connsiteX2" fmla="*/ 2098491 w 2428892"/>
              <a:gd name="connsiteY2" fmla="*/ 1178727 h 2357454"/>
              <a:gd name="connsiteX3" fmla="*/ 1214446 w 2428892"/>
              <a:gd name="connsiteY3" fmla="*/ 294682 h 2357454"/>
              <a:gd name="connsiteX4" fmla="*/ 1103940 w 2428892"/>
              <a:gd name="connsiteY4" fmla="*/ 1620749 h 2357454"/>
              <a:gd name="connsiteX5" fmla="*/ 1324952 w 2428892"/>
              <a:gd name="connsiteY5" fmla="*/ 1620749 h 2357454"/>
              <a:gd name="connsiteX6" fmla="*/ 1324952 w 2428892"/>
              <a:gd name="connsiteY6" fmla="*/ 2062772 h 2357454"/>
              <a:gd name="connsiteX7" fmla="*/ 1103940 w 2428892"/>
              <a:gd name="connsiteY7" fmla="*/ 2062772 h 2357454"/>
              <a:gd name="connsiteX8" fmla="*/ 1103940 w 2428892"/>
              <a:gd name="connsiteY8" fmla="*/ 1620749 h 2357454"/>
              <a:gd name="connsiteX0" fmla="*/ 1214446 w 2428892"/>
              <a:gd name="connsiteY0" fmla="*/ 294682 h 2357454"/>
              <a:gd name="connsiteX1" fmla="*/ 1545963 w 2428892"/>
              <a:gd name="connsiteY1" fmla="*/ 626199 h 2357454"/>
              <a:gd name="connsiteX2" fmla="*/ 1545963 w 2428892"/>
              <a:gd name="connsiteY2" fmla="*/ 405188 h 2357454"/>
              <a:gd name="connsiteX3" fmla="*/ 1766974 w 2428892"/>
              <a:gd name="connsiteY3" fmla="*/ 405188 h 2357454"/>
              <a:gd name="connsiteX4" fmla="*/ 1766974 w 2428892"/>
              <a:gd name="connsiteY4" fmla="*/ 847210 h 2357454"/>
              <a:gd name="connsiteX5" fmla="*/ 2098491 w 2428892"/>
              <a:gd name="connsiteY5" fmla="*/ 1178727 h 2357454"/>
              <a:gd name="connsiteX6" fmla="*/ 1877480 w 2428892"/>
              <a:gd name="connsiteY6" fmla="*/ 1178727 h 2357454"/>
              <a:gd name="connsiteX7" fmla="*/ 1877480 w 2428892"/>
              <a:gd name="connsiteY7" fmla="*/ 2062772 h 2357454"/>
              <a:gd name="connsiteX8" fmla="*/ 551412 w 2428892"/>
              <a:gd name="connsiteY8" fmla="*/ 2062772 h 2357454"/>
              <a:gd name="connsiteX9" fmla="*/ 551412 w 2428892"/>
              <a:gd name="connsiteY9" fmla="*/ 1178727 h 2357454"/>
              <a:gd name="connsiteX10" fmla="*/ 330401 w 2428892"/>
              <a:gd name="connsiteY10" fmla="*/ 1178727 h 2357454"/>
              <a:gd name="connsiteX11" fmla="*/ 1214446 w 2428892"/>
              <a:gd name="connsiteY11" fmla="*/ 294682 h 2357454"/>
              <a:gd name="connsiteX12" fmla="*/ 1545963 w 2428892"/>
              <a:gd name="connsiteY12" fmla="*/ 626199 h 2357454"/>
              <a:gd name="connsiteX13" fmla="*/ 1766974 w 2428892"/>
              <a:gd name="connsiteY13" fmla="*/ 847210 h 2357454"/>
              <a:gd name="connsiteX14" fmla="*/ 1877480 w 2428892"/>
              <a:gd name="connsiteY14" fmla="*/ 1178727 h 2357454"/>
              <a:gd name="connsiteX15" fmla="*/ 551412 w 2428892"/>
              <a:gd name="connsiteY15" fmla="*/ 1178727 h 2357454"/>
              <a:gd name="connsiteX16" fmla="*/ 1103940 w 2428892"/>
              <a:gd name="connsiteY16" fmla="*/ 2062772 h 2357454"/>
              <a:gd name="connsiteX17" fmla="*/ 1103940 w 2428892"/>
              <a:gd name="connsiteY17" fmla="*/ 1620749 h 2357454"/>
              <a:gd name="connsiteX18" fmla="*/ 1324952 w 2428892"/>
              <a:gd name="connsiteY18" fmla="*/ 1620749 h 2357454"/>
              <a:gd name="connsiteX19" fmla="*/ 1324952 w 2428892"/>
              <a:gd name="connsiteY19" fmla="*/ 2062772 h 2357454"/>
              <a:gd name="connsiteX0" fmla="*/ 0 w 2428892"/>
              <a:gd name="connsiteY0" fmla="*/ 0 h 2357454"/>
              <a:gd name="connsiteX1" fmla="*/ 2428892 w 2428892"/>
              <a:gd name="connsiteY1" fmla="*/ 0 h 2357454"/>
              <a:gd name="connsiteX2" fmla="*/ 2428892 w 2428892"/>
              <a:gd name="connsiteY2" fmla="*/ 2357454 h 2357454"/>
              <a:gd name="connsiteX3" fmla="*/ 0 w 2428892"/>
              <a:gd name="connsiteY3" fmla="*/ 2357454 h 2357454"/>
              <a:gd name="connsiteX4" fmla="*/ 5272 w 2428892"/>
              <a:gd name="connsiteY4" fmla="*/ 1082970 h 2357454"/>
              <a:gd name="connsiteX5" fmla="*/ 0 w 2428892"/>
              <a:gd name="connsiteY5" fmla="*/ 0 h 235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8892" h="2357454" stroke="0" extrusionOk="0">
                <a:moveTo>
                  <a:pt x="0" y="0"/>
                </a:moveTo>
                <a:lnTo>
                  <a:pt x="2428892" y="0"/>
                </a:lnTo>
                <a:lnTo>
                  <a:pt x="2428892" y="2357454"/>
                </a:lnTo>
                <a:lnTo>
                  <a:pt x="0" y="2357454"/>
                </a:lnTo>
                <a:lnTo>
                  <a:pt x="0" y="0"/>
                </a:lnTo>
                <a:close/>
                <a:moveTo>
                  <a:pt x="1214446" y="294682"/>
                </a:moveTo>
                <a:lnTo>
                  <a:pt x="330401" y="1178727"/>
                </a:lnTo>
                <a:lnTo>
                  <a:pt x="551412" y="1178727"/>
                </a:lnTo>
                <a:lnTo>
                  <a:pt x="551412" y="2062772"/>
                </a:lnTo>
                <a:lnTo>
                  <a:pt x="1877480" y="2062772"/>
                </a:lnTo>
                <a:lnTo>
                  <a:pt x="1877480" y="1178727"/>
                </a:lnTo>
                <a:lnTo>
                  <a:pt x="2098491" y="1178727"/>
                </a:lnTo>
                <a:lnTo>
                  <a:pt x="1766974" y="847210"/>
                </a:lnTo>
                <a:lnTo>
                  <a:pt x="1766974" y="405188"/>
                </a:lnTo>
                <a:lnTo>
                  <a:pt x="1545963" y="405188"/>
                </a:lnTo>
                <a:lnTo>
                  <a:pt x="1545963" y="626199"/>
                </a:lnTo>
                <a:lnTo>
                  <a:pt x="1214446" y="294682"/>
                </a:lnTo>
                <a:close/>
              </a:path>
              <a:path w="2428892" h="2357454" fill="darkenLess" stroke="0" extrusionOk="0">
                <a:moveTo>
                  <a:pt x="1766974" y="847210"/>
                </a:moveTo>
                <a:lnTo>
                  <a:pt x="1766974" y="405188"/>
                </a:lnTo>
                <a:lnTo>
                  <a:pt x="1545963" y="405188"/>
                </a:lnTo>
                <a:lnTo>
                  <a:pt x="1545963" y="626199"/>
                </a:lnTo>
                <a:lnTo>
                  <a:pt x="1766974" y="847210"/>
                </a:lnTo>
                <a:close/>
                <a:moveTo>
                  <a:pt x="551412" y="1178727"/>
                </a:moveTo>
                <a:lnTo>
                  <a:pt x="551412" y="2062772"/>
                </a:lnTo>
                <a:lnTo>
                  <a:pt x="1103940" y="2062772"/>
                </a:lnTo>
                <a:lnTo>
                  <a:pt x="1103940" y="1620749"/>
                </a:lnTo>
                <a:lnTo>
                  <a:pt x="1324952" y="1620749"/>
                </a:lnTo>
                <a:lnTo>
                  <a:pt x="1324952" y="2062772"/>
                </a:lnTo>
                <a:lnTo>
                  <a:pt x="1877480" y="2062772"/>
                </a:lnTo>
                <a:lnTo>
                  <a:pt x="1877480" y="1178727"/>
                </a:lnTo>
                <a:lnTo>
                  <a:pt x="551412" y="1178727"/>
                </a:lnTo>
                <a:close/>
              </a:path>
              <a:path w="2428892" h="2357454" fill="darken" stroke="0" extrusionOk="0">
                <a:moveTo>
                  <a:pt x="1214446" y="294682"/>
                </a:moveTo>
                <a:lnTo>
                  <a:pt x="330401" y="1178727"/>
                </a:lnTo>
                <a:lnTo>
                  <a:pt x="2098491" y="1178727"/>
                </a:lnTo>
                <a:lnTo>
                  <a:pt x="1214446" y="294682"/>
                </a:lnTo>
                <a:close/>
                <a:moveTo>
                  <a:pt x="1103940" y="1620749"/>
                </a:moveTo>
                <a:lnTo>
                  <a:pt x="1324952" y="1620749"/>
                </a:lnTo>
                <a:lnTo>
                  <a:pt x="1324952" y="2062772"/>
                </a:lnTo>
                <a:lnTo>
                  <a:pt x="1103940" y="2062772"/>
                </a:lnTo>
                <a:lnTo>
                  <a:pt x="1103940" y="1620749"/>
                </a:lnTo>
                <a:close/>
              </a:path>
              <a:path w="2428892" h="2357454" fill="none" extrusionOk="0">
                <a:moveTo>
                  <a:pt x="1214446" y="294682"/>
                </a:moveTo>
                <a:lnTo>
                  <a:pt x="1545963" y="626199"/>
                </a:lnTo>
                <a:lnTo>
                  <a:pt x="1545963" y="405188"/>
                </a:lnTo>
                <a:lnTo>
                  <a:pt x="1766974" y="405188"/>
                </a:lnTo>
                <a:lnTo>
                  <a:pt x="1766974" y="847210"/>
                </a:lnTo>
                <a:lnTo>
                  <a:pt x="2098491" y="1178727"/>
                </a:lnTo>
                <a:lnTo>
                  <a:pt x="1877480" y="1178727"/>
                </a:lnTo>
                <a:lnTo>
                  <a:pt x="1877480" y="2062772"/>
                </a:lnTo>
                <a:lnTo>
                  <a:pt x="551412" y="2062772"/>
                </a:lnTo>
                <a:lnTo>
                  <a:pt x="551412" y="1178727"/>
                </a:lnTo>
                <a:lnTo>
                  <a:pt x="330401" y="1178727"/>
                </a:lnTo>
                <a:lnTo>
                  <a:pt x="1214446" y="294682"/>
                </a:lnTo>
                <a:close/>
                <a:moveTo>
                  <a:pt x="1545963" y="626199"/>
                </a:moveTo>
                <a:lnTo>
                  <a:pt x="1766974" y="847210"/>
                </a:lnTo>
                <a:moveTo>
                  <a:pt x="1877480" y="1178727"/>
                </a:moveTo>
                <a:lnTo>
                  <a:pt x="551412" y="1178727"/>
                </a:lnTo>
                <a:moveTo>
                  <a:pt x="1103940" y="2062772"/>
                </a:moveTo>
                <a:lnTo>
                  <a:pt x="1103940" y="1620749"/>
                </a:lnTo>
                <a:lnTo>
                  <a:pt x="1324952" y="1620749"/>
                </a:lnTo>
                <a:lnTo>
                  <a:pt x="1324952" y="2062772"/>
                </a:lnTo>
              </a:path>
              <a:path w="2428892" h="2357454" fill="none">
                <a:moveTo>
                  <a:pt x="0" y="0"/>
                </a:moveTo>
                <a:lnTo>
                  <a:pt x="2428892" y="0"/>
                </a:lnTo>
                <a:lnTo>
                  <a:pt x="2428892" y="2357454"/>
                </a:lnTo>
                <a:lnTo>
                  <a:pt x="0" y="2357454"/>
                </a:lnTo>
                <a:cubicBezTo>
                  <a:pt x="1757" y="1932626"/>
                  <a:pt x="3515" y="1507798"/>
                  <a:pt x="5272" y="1082970"/>
                </a:cubicBezTo>
                <a:cubicBezTo>
                  <a:pt x="3515" y="721980"/>
                  <a:pt x="1757" y="360990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олилиния 3">
            <a:hlinkClick r:id="" action="ppaction://noaction" highlightClick="1"/>
          </p:cNvPr>
          <p:cNvSpPr/>
          <p:nvPr/>
        </p:nvSpPr>
        <p:spPr>
          <a:xfrm>
            <a:off x="6286500" y="1714500"/>
            <a:ext cx="2428875" cy="2357438"/>
          </a:xfrm>
          <a:custGeom>
            <a:avLst/>
            <a:gdLst>
              <a:gd name="connsiteX0" fmla="*/ 0 w 2428892"/>
              <a:gd name="connsiteY0" fmla="*/ 0 h 2357454"/>
              <a:gd name="connsiteX1" fmla="*/ 2428892 w 2428892"/>
              <a:gd name="connsiteY1" fmla="*/ 0 h 2357454"/>
              <a:gd name="connsiteX2" fmla="*/ 2428892 w 2428892"/>
              <a:gd name="connsiteY2" fmla="*/ 2357454 h 2357454"/>
              <a:gd name="connsiteX3" fmla="*/ 0 w 2428892"/>
              <a:gd name="connsiteY3" fmla="*/ 2357454 h 2357454"/>
              <a:gd name="connsiteX4" fmla="*/ 0 w 2428892"/>
              <a:gd name="connsiteY4" fmla="*/ 0 h 2357454"/>
              <a:gd name="connsiteX5" fmla="*/ 1214446 w 2428892"/>
              <a:gd name="connsiteY5" fmla="*/ 294682 h 2357454"/>
              <a:gd name="connsiteX6" fmla="*/ 330401 w 2428892"/>
              <a:gd name="connsiteY6" fmla="*/ 1178727 h 2357454"/>
              <a:gd name="connsiteX7" fmla="*/ 551412 w 2428892"/>
              <a:gd name="connsiteY7" fmla="*/ 1178727 h 2357454"/>
              <a:gd name="connsiteX8" fmla="*/ 551412 w 2428892"/>
              <a:gd name="connsiteY8" fmla="*/ 2062772 h 2357454"/>
              <a:gd name="connsiteX9" fmla="*/ 1877480 w 2428892"/>
              <a:gd name="connsiteY9" fmla="*/ 2062772 h 2357454"/>
              <a:gd name="connsiteX10" fmla="*/ 1877480 w 2428892"/>
              <a:gd name="connsiteY10" fmla="*/ 1178727 h 2357454"/>
              <a:gd name="connsiteX11" fmla="*/ 2098491 w 2428892"/>
              <a:gd name="connsiteY11" fmla="*/ 1178727 h 2357454"/>
              <a:gd name="connsiteX12" fmla="*/ 1766974 w 2428892"/>
              <a:gd name="connsiteY12" fmla="*/ 847210 h 2357454"/>
              <a:gd name="connsiteX13" fmla="*/ 1766974 w 2428892"/>
              <a:gd name="connsiteY13" fmla="*/ 405188 h 2357454"/>
              <a:gd name="connsiteX14" fmla="*/ 1545963 w 2428892"/>
              <a:gd name="connsiteY14" fmla="*/ 405188 h 2357454"/>
              <a:gd name="connsiteX15" fmla="*/ 1545963 w 2428892"/>
              <a:gd name="connsiteY15" fmla="*/ 626199 h 2357454"/>
              <a:gd name="connsiteX16" fmla="*/ 1214446 w 2428892"/>
              <a:gd name="connsiteY16" fmla="*/ 294682 h 2357454"/>
              <a:gd name="connsiteX0" fmla="*/ 1766974 w 2428892"/>
              <a:gd name="connsiteY0" fmla="*/ 847210 h 2357454"/>
              <a:gd name="connsiteX1" fmla="*/ 1766974 w 2428892"/>
              <a:gd name="connsiteY1" fmla="*/ 405188 h 2357454"/>
              <a:gd name="connsiteX2" fmla="*/ 1545963 w 2428892"/>
              <a:gd name="connsiteY2" fmla="*/ 405188 h 2357454"/>
              <a:gd name="connsiteX3" fmla="*/ 1545963 w 2428892"/>
              <a:gd name="connsiteY3" fmla="*/ 626199 h 2357454"/>
              <a:gd name="connsiteX4" fmla="*/ 1766974 w 2428892"/>
              <a:gd name="connsiteY4" fmla="*/ 847210 h 2357454"/>
              <a:gd name="connsiteX5" fmla="*/ 551412 w 2428892"/>
              <a:gd name="connsiteY5" fmla="*/ 1178727 h 2357454"/>
              <a:gd name="connsiteX6" fmla="*/ 551412 w 2428892"/>
              <a:gd name="connsiteY6" fmla="*/ 2062772 h 2357454"/>
              <a:gd name="connsiteX7" fmla="*/ 1103940 w 2428892"/>
              <a:gd name="connsiteY7" fmla="*/ 2062772 h 2357454"/>
              <a:gd name="connsiteX8" fmla="*/ 1103940 w 2428892"/>
              <a:gd name="connsiteY8" fmla="*/ 1620749 h 2357454"/>
              <a:gd name="connsiteX9" fmla="*/ 1324952 w 2428892"/>
              <a:gd name="connsiteY9" fmla="*/ 1620749 h 2357454"/>
              <a:gd name="connsiteX10" fmla="*/ 1324952 w 2428892"/>
              <a:gd name="connsiteY10" fmla="*/ 2062772 h 2357454"/>
              <a:gd name="connsiteX11" fmla="*/ 1877480 w 2428892"/>
              <a:gd name="connsiteY11" fmla="*/ 2062772 h 2357454"/>
              <a:gd name="connsiteX12" fmla="*/ 1877480 w 2428892"/>
              <a:gd name="connsiteY12" fmla="*/ 1178727 h 2357454"/>
              <a:gd name="connsiteX13" fmla="*/ 551412 w 2428892"/>
              <a:gd name="connsiteY13" fmla="*/ 1178727 h 2357454"/>
              <a:gd name="connsiteX0" fmla="*/ 1214446 w 2428892"/>
              <a:gd name="connsiteY0" fmla="*/ 294682 h 2357454"/>
              <a:gd name="connsiteX1" fmla="*/ 330401 w 2428892"/>
              <a:gd name="connsiteY1" fmla="*/ 1178727 h 2357454"/>
              <a:gd name="connsiteX2" fmla="*/ 2098491 w 2428892"/>
              <a:gd name="connsiteY2" fmla="*/ 1178727 h 2357454"/>
              <a:gd name="connsiteX3" fmla="*/ 1214446 w 2428892"/>
              <a:gd name="connsiteY3" fmla="*/ 294682 h 2357454"/>
              <a:gd name="connsiteX4" fmla="*/ 1103940 w 2428892"/>
              <a:gd name="connsiteY4" fmla="*/ 1620749 h 2357454"/>
              <a:gd name="connsiteX5" fmla="*/ 1324952 w 2428892"/>
              <a:gd name="connsiteY5" fmla="*/ 1620749 h 2357454"/>
              <a:gd name="connsiteX6" fmla="*/ 1324952 w 2428892"/>
              <a:gd name="connsiteY6" fmla="*/ 2062772 h 2357454"/>
              <a:gd name="connsiteX7" fmla="*/ 1103940 w 2428892"/>
              <a:gd name="connsiteY7" fmla="*/ 2062772 h 2357454"/>
              <a:gd name="connsiteX8" fmla="*/ 1103940 w 2428892"/>
              <a:gd name="connsiteY8" fmla="*/ 1620749 h 2357454"/>
              <a:gd name="connsiteX0" fmla="*/ 1214446 w 2428892"/>
              <a:gd name="connsiteY0" fmla="*/ 294682 h 2357454"/>
              <a:gd name="connsiteX1" fmla="*/ 1545963 w 2428892"/>
              <a:gd name="connsiteY1" fmla="*/ 626199 h 2357454"/>
              <a:gd name="connsiteX2" fmla="*/ 1545963 w 2428892"/>
              <a:gd name="connsiteY2" fmla="*/ 405188 h 2357454"/>
              <a:gd name="connsiteX3" fmla="*/ 1766974 w 2428892"/>
              <a:gd name="connsiteY3" fmla="*/ 405188 h 2357454"/>
              <a:gd name="connsiteX4" fmla="*/ 1766974 w 2428892"/>
              <a:gd name="connsiteY4" fmla="*/ 847210 h 2357454"/>
              <a:gd name="connsiteX5" fmla="*/ 2098491 w 2428892"/>
              <a:gd name="connsiteY5" fmla="*/ 1178727 h 2357454"/>
              <a:gd name="connsiteX6" fmla="*/ 1877480 w 2428892"/>
              <a:gd name="connsiteY6" fmla="*/ 1178727 h 2357454"/>
              <a:gd name="connsiteX7" fmla="*/ 1877480 w 2428892"/>
              <a:gd name="connsiteY7" fmla="*/ 2062772 h 2357454"/>
              <a:gd name="connsiteX8" fmla="*/ 551412 w 2428892"/>
              <a:gd name="connsiteY8" fmla="*/ 2062772 h 2357454"/>
              <a:gd name="connsiteX9" fmla="*/ 551412 w 2428892"/>
              <a:gd name="connsiteY9" fmla="*/ 1178727 h 2357454"/>
              <a:gd name="connsiteX10" fmla="*/ 330401 w 2428892"/>
              <a:gd name="connsiteY10" fmla="*/ 1178727 h 2357454"/>
              <a:gd name="connsiteX11" fmla="*/ 1214446 w 2428892"/>
              <a:gd name="connsiteY11" fmla="*/ 294682 h 2357454"/>
              <a:gd name="connsiteX12" fmla="*/ 1545963 w 2428892"/>
              <a:gd name="connsiteY12" fmla="*/ 626199 h 2357454"/>
              <a:gd name="connsiteX13" fmla="*/ 1766974 w 2428892"/>
              <a:gd name="connsiteY13" fmla="*/ 847210 h 2357454"/>
              <a:gd name="connsiteX14" fmla="*/ 1877480 w 2428892"/>
              <a:gd name="connsiteY14" fmla="*/ 1178727 h 2357454"/>
              <a:gd name="connsiteX15" fmla="*/ 551412 w 2428892"/>
              <a:gd name="connsiteY15" fmla="*/ 1178727 h 2357454"/>
              <a:gd name="connsiteX16" fmla="*/ 1103940 w 2428892"/>
              <a:gd name="connsiteY16" fmla="*/ 2062772 h 2357454"/>
              <a:gd name="connsiteX17" fmla="*/ 1103940 w 2428892"/>
              <a:gd name="connsiteY17" fmla="*/ 1620749 h 2357454"/>
              <a:gd name="connsiteX18" fmla="*/ 1324952 w 2428892"/>
              <a:gd name="connsiteY18" fmla="*/ 1620749 h 2357454"/>
              <a:gd name="connsiteX19" fmla="*/ 1324952 w 2428892"/>
              <a:gd name="connsiteY19" fmla="*/ 2062772 h 2357454"/>
              <a:gd name="connsiteX0" fmla="*/ 0 w 2428892"/>
              <a:gd name="connsiteY0" fmla="*/ 0 h 2357454"/>
              <a:gd name="connsiteX1" fmla="*/ 2428892 w 2428892"/>
              <a:gd name="connsiteY1" fmla="*/ 0 h 2357454"/>
              <a:gd name="connsiteX2" fmla="*/ 2428892 w 2428892"/>
              <a:gd name="connsiteY2" fmla="*/ 2357454 h 2357454"/>
              <a:gd name="connsiteX3" fmla="*/ 0 w 2428892"/>
              <a:gd name="connsiteY3" fmla="*/ 2357454 h 2357454"/>
              <a:gd name="connsiteX4" fmla="*/ 0 w 2428892"/>
              <a:gd name="connsiteY4" fmla="*/ 0 h 2357454"/>
              <a:gd name="connsiteX0" fmla="*/ 0 w 2428892"/>
              <a:gd name="connsiteY0" fmla="*/ 0 h 2357454"/>
              <a:gd name="connsiteX1" fmla="*/ 2428892 w 2428892"/>
              <a:gd name="connsiteY1" fmla="*/ 0 h 2357454"/>
              <a:gd name="connsiteX2" fmla="*/ 2428892 w 2428892"/>
              <a:gd name="connsiteY2" fmla="*/ 2357454 h 2357454"/>
              <a:gd name="connsiteX3" fmla="*/ 0 w 2428892"/>
              <a:gd name="connsiteY3" fmla="*/ 2357454 h 2357454"/>
              <a:gd name="connsiteX4" fmla="*/ 0 w 2428892"/>
              <a:gd name="connsiteY4" fmla="*/ 0 h 2357454"/>
              <a:gd name="connsiteX5" fmla="*/ 1214446 w 2428892"/>
              <a:gd name="connsiteY5" fmla="*/ 294682 h 2357454"/>
              <a:gd name="connsiteX6" fmla="*/ 330401 w 2428892"/>
              <a:gd name="connsiteY6" fmla="*/ 1178727 h 2357454"/>
              <a:gd name="connsiteX7" fmla="*/ 551412 w 2428892"/>
              <a:gd name="connsiteY7" fmla="*/ 1178727 h 2357454"/>
              <a:gd name="connsiteX8" fmla="*/ 551412 w 2428892"/>
              <a:gd name="connsiteY8" fmla="*/ 2062772 h 2357454"/>
              <a:gd name="connsiteX9" fmla="*/ 1877480 w 2428892"/>
              <a:gd name="connsiteY9" fmla="*/ 2062772 h 2357454"/>
              <a:gd name="connsiteX10" fmla="*/ 1877480 w 2428892"/>
              <a:gd name="connsiteY10" fmla="*/ 1178727 h 2357454"/>
              <a:gd name="connsiteX11" fmla="*/ 2098491 w 2428892"/>
              <a:gd name="connsiteY11" fmla="*/ 1178727 h 2357454"/>
              <a:gd name="connsiteX12" fmla="*/ 1766974 w 2428892"/>
              <a:gd name="connsiteY12" fmla="*/ 847210 h 2357454"/>
              <a:gd name="connsiteX13" fmla="*/ 1766974 w 2428892"/>
              <a:gd name="connsiteY13" fmla="*/ 405188 h 2357454"/>
              <a:gd name="connsiteX14" fmla="*/ 1545963 w 2428892"/>
              <a:gd name="connsiteY14" fmla="*/ 405188 h 2357454"/>
              <a:gd name="connsiteX15" fmla="*/ 1545963 w 2428892"/>
              <a:gd name="connsiteY15" fmla="*/ 626199 h 2357454"/>
              <a:gd name="connsiteX16" fmla="*/ 1214446 w 2428892"/>
              <a:gd name="connsiteY16" fmla="*/ 294682 h 2357454"/>
              <a:gd name="connsiteX0" fmla="*/ 1766974 w 2428892"/>
              <a:gd name="connsiteY0" fmla="*/ 847210 h 2357454"/>
              <a:gd name="connsiteX1" fmla="*/ 1766974 w 2428892"/>
              <a:gd name="connsiteY1" fmla="*/ 405188 h 2357454"/>
              <a:gd name="connsiteX2" fmla="*/ 1545963 w 2428892"/>
              <a:gd name="connsiteY2" fmla="*/ 405188 h 2357454"/>
              <a:gd name="connsiteX3" fmla="*/ 1545963 w 2428892"/>
              <a:gd name="connsiteY3" fmla="*/ 626199 h 2357454"/>
              <a:gd name="connsiteX4" fmla="*/ 1766974 w 2428892"/>
              <a:gd name="connsiteY4" fmla="*/ 847210 h 2357454"/>
              <a:gd name="connsiteX5" fmla="*/ 551412 w 2428892"/>
              <a:gd name="connsiteY5" fmla="*/ 1178727 h 2357454"/>
              <a:gd name="connsiteX6" fmla="*/ 551412 w 2428892"/>
              <a:gd name="connsiteY6" fmla="*/ 2062772 h 2357454"/>
              <a:gd name="connsiteX7" fmla="*/ 1103940 w 2428892"/>
              <a:gd name="connsiteY7" fmla="*/ 2062772 h 2357454"/>
              <a:gd name="connsiteX8" fmla="*/ 1103940 w 2428892"/>
              <a:gd name="connsiteY8" fmla="*/ 1620749 h 2357454"/>
              <a:gd name="connsiteX9" fmla="*/ 1324952 w 2428892"/>
              <a:gd name="connsiteY9" fmla="*/ 1620749 h 2357454"/>
              <a:gd name="connsiteX10" fmla="*/ 1324952 w 2428892"/>
              <a:gd name="connsiteY10" fmla="*/ 2062772 h 2357454"/>
              <a:gd name="connsiteX11" fmla="*/ 1877480 w 2428892"/>
              <a:gd name="connsiteY11" fmla="*/ 2062772 h 2357454"/>
              <a:gd name="connsiteX12" fmla="*/ 1877480 w 2428892"/>
              <a:gd name="connsiteY12" fmla="*/ 1178727 h 2357454"/>
              <a:gd name="connsiteX13" fmla="*/ 551412 w 2428892"/>
              <a:gd name="connsiteY13" fmla="*/ 1178727 h 2357454"/>
              <a:gd name="connsiteX0" fmla="*/ 1214446 w 2428892"/>
              <a:gd name="connsiteY0" fmla="*/ 294682 h 2357454"/>
              <a:gd name="connsiteX1" fmla="*/ 330401 w 2428892"/>
              <a:gd name="connsiteY1" fmla="*/ 1178727 h 2357454"/>
              <a:gd name="connsiteX2" fmla="*/ 2098491 w 2428892"/>
              <a:gd name="connsiteY2" fmla="*/ 1178727 h 2357454"/>
              <a:gd name="connsiteX3" fmla="*/ 1214446 w 2428892"/>
              <a:gd name="connsiteY3" fmla="*/ 294682 h 2357454"/>
              <a:gd name="connsiteX4" fmla="*/ 1103940 w 2428892"/>
              <a:gd name="connsiteY4" fmla="*/ 1620749 h 2357454"/>
              <a:gd name="connsiteX5" fmla="*/ 1324952 w 2428892"/>
              <a:gd name="connsiteY5" fmla="*/ 1620749 h 2357454"/>
              <a:gd name="connsiteX6" fmla="*/ 1324952 w 2428892"/>
              <a:gd name="connsiteY6" fmla="*/ 2062772 h 2357454"/>
              <a:gd name="connsiteX7" fmla="*/ 1103940 w 2428892"/>
              <a:gd name="connsiteY7" fmla="*/ 2062772 h 2357454"/>
              <a:gd name="connsiteX8" fmla="*/ 1103940 w 2428892"/>
              <a:gd name="connsiteY8" fmla="*/ 1620749 h 2357454"/>
              <a:gd name="connsiteX0" fmla="*/ 1214446 w 2428892"/>
              <a:gd name="connsiteY0" fmla="*/ 294682 h 2357454"/>
              <a:gd name="connsiteX1" fmla="*/ 1545963 w 2428892"/>
              <a:gd name="connsiteY1" fmla="*/ 626199 h 2357454"/>
              <a:gd name="connsiteX2" fmla="*/ 1545963 w 2428892"/>
              <a:gd name="connsiteY2" fmla="*/ 405188 h 2357454"/>
              <a:gd name="connsiteX3" fmla="*/ 1766974 w 2428892"/>
              <a:gd name="connsiteY3" fmla="*/ 405188 h 2357454"/>
              <a:gd name="connsiteX4" fmla="*/ 1766974 w 2428892"/>
              <a:gd name="connsiteY4" fmla="*/ 847210 h 2357454"/>
              <a:gd name="connsiteX5" fmla="*/ 2098491 w 2428892"/>
              <a:gd name="connsiteY5" fmla="*/ 1178727 h 2357454"/>
              <a:gd name="connsiteX6" fmla="*/ 1877480 w 2428892"/>
              <a:gd name="connsiteY6" fmla="*/ 1178727 h 2357454"/>
              <a:gd name="connsiteX7" fmla="*/ 1877480 w 2428892"/>
              <a:gd name="connsiteY7" fmla="*/ 2062772 h 2357454"/>
              <a:gd name="connsiteX8" fmla="*/ 551412 w 2428892"/>
              <a:gd name="connsiteY8" fmla="*/ 2062772 h 2357454"/>
              <a:gd name="connsiteX9" fmla="*/ 551412 w 2428892"/>
              <a:gd name="connsiteY9" fmla="*/ 1178727 h 2357454"/>
              <a:gd name="connsiteX10" fmla="*/ 330401 w 2428892"/>
              <a:gd name="connsiteY10" fmla="*/ 1178727 h 2357454"/>
              <a:gd name="connsiteX11" fmla="*/ 1214446 w 2428892"/>
              <a:gd name="connsiteY11" fmla="*/ 294682 h 2357454"/>
              <a:gd name="connsiteX12" fmla="*/ 1545963 w 2428892"/>
              <a:gd name="connsiteY12" fmla="*/ 626199 h 2357454"/>
              <a:gd name="connsiteX13" fmla="*/ 1766974 w 2428892"/>
              <a:gd name="connsiteY13" fmla="*/ 847210 h 2357454"/>
              <a:gd name="connsiteX14" fmla="*/ 1877480 w 2428892"/>
              <a:gd name="connsiteY14" fmla="*/ 1178727 h 2357454"/>
              <a:gd name="connsiteX15" fmla="*/ 551412 w 2428892"/>
              <a:gd name="connsiteY15" fmla="*/ 1178727 h 2357454"/>
              <a:gd name="connsiteX16" fmla="*/ 1103940 w 2428892"/>
              <a:gd name="connsiteY16" fmla="*/ 2062772 h 2357454"/>
              <a:gd name="connsiteX17" fmla="*/ 1103940 w 2428892"/>
              <a:gd name="connsiteY17" fmla="*/ 1620749 h 2357454"/>
              <a:gd name="connsiteX18" fmla="*/ 1324952 w 2428892"/>
              <a:gd name="connsiteY18" fmla="*/ 1620749 h 2357454"/>
              <a:gd name="connsiteX19" fmla="*/ 1324952 w 2428892"/>
              <a:gd name="connsiteY19" fmla="*/ 2062772 h 2357454"/>
              <a:gd name="connsiteX0" fmla="*/ 0 w 2428892"/>
              <a:gd name="connsiteY0" fmla="*/ 0 h 2357454"/>
              <a:gd name="connsiteX1" fmla="*/ 2428892 w 2428892"/>
              <a:gd name="connsiteY1" fmla="*/ 0 h 2357454"/>
              <a:gd name="connsiteX2" fmla="*/ 2428892 w 2428892"/>
              <a:gd name="connsiteY2" fmla="*/ 2357454 h 2357454"/>
              <a:gd name="connsiteX3" fmla="*/ 0 w 2428892"/>
              <a:gd name="connsiteY3" fmla="*/ 2357454 h 2357454"/>
              <a:gd name="connsiteX4" fmla="*/ 5272 w 2428892"/>
              <a:gd name="connsiteY4" fmla="*/ 1082970 h 2357454"/>
              <a:gd name="connsiteX5" fmla="*/ 0 w 2428892"/>
              <a:gd name="connsiteY5" fmla="*/ 0 h 235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8892" h="2357454" stroke="0" extrusionOk="0">
                <a:moveTo>
                  <a:pt x="0" y="0"/>
                </a:moveTo>
                <a:lnTo>
                  <a:pt x="2428892" y="0"/>
                </a:lnTo>
                <a:lnTo>
                  <a:pt x="2428892" y="2357454"/>
                </a:lnTo>
                <a:lnTo>
                  <a:pt x="0" y="2357454"/>
                </a:lnTo>
                <a:lnTo>
                  <a:pt x="0" y="0"/>
                </a:lnTo>
                <a:close/>
                <a:moveTo>
                  <a:pt x="1214446" y="294682"/>
                </a:moveTo>
                <a:lnTo>
                  <a:pt x="330401" y="1178727"/>
                </a:lnTo>
                <a:lnTo>
                  <a:pt x="551412" y="1178727"/>
                </a:lnTo>
                <a:lnTo>
                  <a:pt x="551412" y="2062772"/>
                </a:lnTo>
                <a:lnTo>
                  <a:pt x="1877480" y="2062772"/>
                </a:lnTo>
                <a:lnTo>
                  <a:pt x="1877480" y="1178727"/>
                </a:lnTo>
                <a:lnTo>
                  <a:pt x="2098491" y="1178727"/>
                </a:lnTo>
                <a:lnTo>
                  <a:pt x="1766974" y="847210"/>
                </a:lnTo>
                <a:lnTo>
                  <a:pt x="1766974" y="405188"/>
                </a:lnTo>
                <a:lnTo>
                  <a:pt x="1545963" y="405188"/>
                </a:lnTo>
                <a:lnTo>
                  <a:pt x="1545963" y="626199"/>
                </a:lnTo>
                <a:lnTo>
                  <a:pt x="1214446" y="294682"/>
                </a:lnTo>
                <a:close/>
              </a:path>
              <a:path w="2428892" h="2357454" fill="darkenLess" stroke="0" extrusionOk="0">
                <a:moveTo>
                  <a:pt x="1766974" y="847210"/>
                </a:moveTo>
                <a:lnTo>
                  <a:pt x="1766974" y="405188"/>
                </a:lnTo>
                <a:lnTo>
                  <a:pt x="1545963" y="405188"/>
                </a:lnTo>
                <a:lnTo>
                  <a:pt x="1545963" y="626199"/>
                </a:lnTo>
                <a:lnTo>
                  <a:pt x="1766974" y="847210"/>
                </a:lnTo>
                <a:close/>
                <a:moveTo>
                  <a:pt x="551412" y="1178727"/>
                </a:moveTo>
                <a:lnTo>
                  <a:pt x="551412" y="2062772"/>
                </a:lnTo>
                <a:lnTo>
                  <a:pt x="1103940" y="2062772"/>
                </a:lnTo>
                <a:lnTo>
                  <a:pt x="1103940" y="1620749"/>
                </a:lnTo>
                <a:lnTo>
                  <a:pt x="1324952" y="1620749"/>
                </a:lnTo>
                <a:lnTo>
                  <a:pt x="1324952" y="2062772"/>
                </a:lnTo>
                <a:lnTo>
                  <a:pt x="1877480" y="2062772"/>
                </a:lnTo>
                <a:lnTo>
                  <a:pt x="1877480" y="1178727"/>
                </a:lnTo>
                <a:lnTo>
                  <a:pt x="551412" y="1178727"/>
                </a:lnTo>
                <a:close/>
              </a:path>
              <a:path w="2428892" h="2357454" fill="darken" stroke="0" extrusionOk="0">
                <a:moveTo>
                  <a:pt x="1214446" y="294682"/>
                </a:moveTo>
                <a:lnTo>
                  <a:pt x="330401" y="1178727"/>
                </a:lnTo>
                <a:lnTo>
                  <a:pt x="2098491" y="1178727"/>
                </a:lnTo>
                <a:lnTo>
                  <a:pt x="1214446" y="294682"/>
                </a:lnTo>
                <a:close/>
                <a:moveTo>
                  <a:pt x="1103940" y="1620749"/>
                </a:moveTo>
                <a:lnTo>
                  <a:pt x="1324952" y="1620749"/>
                </a:lnTo>
                <a:lnTo>
                  <a:pt x="1324952" y="2062772"/>
                </a:lnTo>
                <a:lnTo>
                  <a:pt x="1103940" y="2062772"/>
                </a:lnTo>
                <a:lnTo>
                  <a:pt x="1103940" y="1620749"/>
                </a:lnTo>
                <a:close/>
              </a:path>
              <a:path w="2428892" h="2357454" fill="none" extrusionOk="0">
                <a:moveTo>
                  <a:pt x="1214446" y="294682"/>
                </a:moveTo>
                <a:lnTo>
                  <a:pt x="1545963" y="626199"/>
                </a:lnTo>
                <a:lnTo>
                  <a:pt x="1545963" y="405188"/>
                </a:lnTo>
                <a:lnTo>
                  <a:pt x="1766974" y="405188"/>
                </a:lnTo>
                <a:lnTo>
                  <a:pt x="1766974" y="847210"/>
                </a:lnTo>
                <a:lnTo>
                  <a:pt x="2098491" y="1178727"/>
                </a:lnTo>
                <a:lnTo>
                  <a:pt x="1877480" y="1178727"/>
                </a:lnTo>
                <a:lnTo>
                  <a:pt x="1877480" y="2062772"/>
                </a:lnTo>
                <a:lnTo>
                  <a:pt x="551412" y="2062772"/>
                </a:lnTo>
                <a:lnTo>
                  <a:pt x="551412" y="1178727"/>
                </a:lnTo>
                <a:lnTo>
                  <a:pt x="330401" y="1178727"/>
                </a:lnTo>
                <a:lnTo>
                  <a:pt x="1214446" y="294682"/>
                </a:lnTo>
                <a:close/>
                <a:moveTo>
                  <a:pt x="1545963" y="626199"/>
                </a:moveTo>
                <a:lnTo>
                  <a:pt x="1766974" y="847210"/>
                </a:lnTo>
                <a:moveTo>
                  <a:pt x="1877480" y="1178727"/>
                </a:moveTo>
                <a:lnTo>
                  <a:pt x="551412" y="1178727"/>
                </a:lnTo>
                <a:moveTo>
                  <a:pt x="1103940" y="2062772"/>
                </a:moveTo>
                <a:lnTo>
                  <a:pt x="1103940" y="1620749"/>
                </a:lnTo>
                <a:lnTo>
                  <a:pt x="1324952" y="1620749"/>
                </a:lnTo>
                <a:lnTo>
                  <a:pt x="1324952" y="2062772"/>
                </a:lnTo>
              </a:path>
              <a:path w="2428892" h="2357454" fill="none">
                <a:moveTo>
                  <a:pt x="0" y="0"/>
                </a:moveTo>
                <a:lnTo>
                  <a:pt x="2428892" y="0"/>
                </a:lnTo>
                <a:lnTo>
                  <a:pt x="2428892" y="2357454"/>
                </a:lnTo>
                <a:lnTo>
                  <a:pt x="0" y="2357454"/>
                </a:lnTo>
                <a:cubicBezTo>
                  <a:pt x="1757" y="1932626"/>
                  <a:pt x="3515" y="1507798"/>
                  <a:pt x="5272" y="1082970"/>
                </a:cubicBezTo>
                <a:cubicBezTo>
                  <a:pt x="3515" y="721980"/>
                  <a:pt x="1757" y="360990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олилиния 4">
            <a:hlinkClick r:id="" action="ppaction://noaction" highlightClick="1"/>
          </p:cNvPr>
          <p:cNvSpPr/>
          <p:nvPr/>
        </p:nvSpPr>
        <p:spPr>
          <a:xfrm>
            <a:off x="3500438" y="1714500"/>
            <a:ext cx="2428875" cy="2357438"/>
          </a:xfrm>
          <a:custGeom>
            <a:avLst/>
            <a:gdLst>
              <a:gd name="connsiteX0" fmla="*/ 0 w 2428892"/>
              <a:gd name="connsiteY0" fmla="*/ 0 h 2357454"/>
              <a:gd name="connsiteX1" fmla="*/ 2428892 w 2428892"/>
              <a:gd name="connsiteY1" fmla="*/ 0 h 2357454"/>
              <a:gd name="connsiteX2" fmla="*/ 2428892 w 2428892"/>
              <a:gd name="connsiteY2" fmla="*/ 2357454 h 2357454"/>
              <a:gd name="connsiteX3" fmla="*/ 0 w 2428892"/>
              <a:gd name="connsiteY3" fmla="*/ 2357454 h 2357454"/>
              <a:gd name="connsiteX4" fmla="*/ 0 w 2428892"/>
              <a:gd name="connsiteY4" fmla="*/ 0 h 2357454"/>
              <a:gd name="connsiteX5" fmla="*/ 1214446 w 2428892"/>
              <a:gd name="connsiteY5" fmla="*/ 294682 h 2357454"/>
              <a:gd name="connsiteX6" fmla="*/ 330401 w 2428892"/>
              <a:gd name="connsiteY6" fmla="*/ 1178727 h 2357454"/>
              <a:gd name="connsiteX7" fmla="*/ 551412 w 2428892"/>
              <a:gd name="connsiteY7" fmla="*/ 1178727 h 2357454"/>
              <a:gd name="connsiteX8" fmla="*/ 551412 w 2428892"/>
              <a:gd name="connsiteY8" fmla="*/ 2062772 h 2357454"/>
              <a:gd name="connsiteX9" fmla="*/ 1877480 w 2428892"/>
              <a:gd name="connsiteY9" fmla="*/ 2062772 h 2357454"/>
              <a:gd name="connsiteX10" fmla="*/ 1877480 w 2428892"/>
              <a:gd name="connsiteY10" fmla="*/ 1178727 h 2357454"/>
              <a:gd name="connsiteX11" fmla="*/ 2098491 w 2428892"/>
              <a:gd name="connsiteY11" fmla="*/ 1178727 h 2357454"/>
              <a:gd name="connsiteX12" fmla="*/ 1766974 w 2428892"/>
              <a:gd name="connsiteY12" fmla="*/ 847210 h 2357454"/>
              <a:gd name="connsiteX13" fmla="*/ 1766974 w 2428892"/>
              <a:gd name="connsiteY13" fmla="*/ 405188 h 2357454"/>
              <a:gd name="connsiteX14" fmla="*/ 1545963 w 2428892"/>
              <a:gd name="connsiteY14" fmla="*/ 405188 h 2357454"/>
              <a:gd name="connsiteX15" fmla="*/ 1545963 w 2428892"/>
              <a:gd name="connsiteY15" fmla="*/ 626199 h 2357454"/>
              <a:gd name="connsiteX16" fmla="*/ 1214446 w 2428892"/>
              <a:gd name="connsiteY16" fmla="*/ 294682 h 2357454"/>
              <a:gd name="connsiteX0" fmla="*/ 1766974 w 2428892"/>
              <a:gd name="connsiteY0" fmla="*/ 847210 h 2357454"/>
              <a:gd name="connsiteX1" fmla="*/ 1766974 w 2428892"/>
              <a:gd name="connsiteY1" fmla="*/ 405188 h 2357454"/>
              <a:gd name="connsiteX2" fmla="*/ 1545963 w 2428892"/>
              <a:gd name="connsiteY2" fmla="*/ 405188 h 2357454"/>
              <a:gd name="connsiteX3" fmla="*/ 1545963 w 2428892"/>
              <a:gd name="connsiteY3" fmla="*/ 626199 h 2357454"/>
              <a:gd name="connsiteX4" fmla="*/ 1766974 w 2428892"/>
              <a:gd name="connsiteY4" fmla="*/ 847210 h 2357454"/>
              <a:gd name="connsiteX5" fmla="*/ 551412 w 2428892"/>
              <a:gd name="connsiteY5" fmla="*/ 1178727 h 2357454"/>
              <a:gd name="connsiteX6" fmla="*/ 551412 w 2428892"/>
              <a:gd name="connsiteY6" fmla="*/ 2062772 h 2357454"/>
              <a:gd name="connsiteX7" fmla="*/ 1103940 w 2428892"/>
              <a:gd name="connsiteY7" fmla="*/ 2062772 h 2357454"/>
              <a:gd name="connsiteX8" fmla="*/ 1103940 w 2428892"/>
              <a:gd name="connsiteY8" fmla="*/ 1620749 h 2357454"/>
              <a:gd name="connsiteX9" fmla="*/ 1324952 w 2428892"/>
              <a:gd name="connsiteY9" fmla="*/ 1620749 h 2357454"/>
              <a:gd name="connsiteX10" fmla="*/ 1324952 w 2428892"/>
              <a:gd name="connsiteY10" fmla="*/ 2062772 h 2357454"/>
              <a:gd name="connsiteX11" fmla="*/ 1877480 w 2428892"/>
              <a:gd name="connsiteY11" fmla="*/ 2062772 h 2357454"/>
              <a:gd name="connsiteX12" fmla="*/ 1877480 w 2428892"/>
              <a:gd name="connsiteY12" fmla="*/ 1178727 h 2357454"/>
              <a:gd name="connsiteX13" fmla="*/ 551412 w 2428892"/>
              <a:gd name="connsiteY13" fmla="*/ 1178727 h 2357454"/>
              <a:gd name="connsiteX0" fmla="*/ 1214446 w 2428892"/>
              <a:gd name="connsiteY0" fmla="*/ 294682 h 2357454"/>
              <a:gd name="connsiteX1" fmla="*/ 330401 w 2428892"/>
              <a:gd name="connsiteY1" fmla="*/ 1178727 h 2357454"/>
              <a:gd name="connsiteX2" fmla="*/ 2098491 w 2428892"/>
              <a:gd name="connsiteY2" fmla="*/ 1178727 h 2357454"/>
              <a:gd name="connsiteX3" fmla="*/ 1214446 w 2428892"/>
              <a:gd name="connsiteY3" fmla="*/ 294682 h 2357454"/>
              <a:gd name="connsiteX4" fmla="*/ 1103940 w 2428892"/>
              <a:gd name="connsiteY4" fmla="*/ 1620749 h 2357454"/>
              <a:gd name="connsiteX5" fmla="*/ 1324952 w 2428892"/>
              <a:gd name="connsiteY5" fmla="*/ 1620749 h 2357454"/>
              <a:gd name="connsiteX6" fmla="*/ 1324952 w 2428892"/>
              <a:gd name="connsiteY6" fmla="*/ 2062772 h 2357454"/>
              <a:gd name="connsiteX7" fmla="*/ 1103940 w 2428892"/>
              <a:gd name="connsiteY7" fmla="*/ 2062772 h 2357454"/>
              <a:gd name="connsiteX8" fmla="*/ 1103940 w 2428892"/>
              <a:gd name="connsiteY8" fmla="*/ 1620749 h 2357454"/>
              <a:gd name="connsiteX0" fmla="*/ 1214446 w 2428892"/>
              <a:gd name="connsiteY0" fmla="*/ 294682 h 2357454"/>
              <a:gd name="connsiteX1" fmla="*/ 1545963 w 2428892"/>
              <a:gd name="connsiteY1" fmla="*/ 626199 h 2357454"/>
              <a:gd name="connsiteX2" fmla="*/ 1545963 w 2428892"/>
              <a:gd name="connsiteY2" fmla="*/ 405188 h 2357454"/>
              <a:gd name="connsiteX3" fmla="*/ 1766974 w 2428892"/>
              <a:gd name="connsiteY3" fmla="*/ 405188 h 2357454"/>
              <a:gd name="connsiteX4" fmla="*/ 1766974 w 2428892"/>
              <a:gd name="connsiteY4" fmla="*/ 847210 h 2357454"/>
              <a:gd name="connsiteX5" fmla="*/ 2098491 w 2428892"/>
              <a:gd name="connsiteY5" fmla="*/ 1178727 h 2357454"/>
              <a:gd name="connsiteX6" fmla="*/ 1877480 w 2428892"/>
              <a:gd name="connsiteY6" fmla="*/ 1178727 h 2357454"/>
              <a:gd name="connsiteX7" fmla="*/ 1877480 w 2428892"/>
              <a:gd name="connsiteY7" fmla="*/ 2062772 h 2357454"/>
              <a:gd name="connsiteX8" fmla="*/ 551412 w 2428892"/>
              <a:gd name="connsiteY8" fmla="*/ 2062772 h 2357454"/>
              <a:gd name="connsiteX9" fmla="*/ 551412 w 2428892"/>
              <a:gd name="connsiteY9" fmla="*/ 1178727 h 2357454"/>
              <a:gd name="connsiteX10" fmla="*/ 330401 w 2428892"/>
              <a:gd name="connsiteY10" fmla="*/ 1178727 h 2357454"/>
              <a:gd name="connsiteX11" fmla="*/ 1214446 w 2428892"/>
              <a:gd name="connsiteY11" fmla="*/ 294682 h 2357454"/>
              <a:gd name="connsiteX12" fmla="*/ 1545963 w 2428892"/>
              <a:gd name="connsiteY12" fmla="*/ 626199 h 2357454"/>
              <a:gd name="connsiteX13" fmla="*/ 1766974 w 2428892"/>
              <a:gd name="connsiteY13" fmla="*/ 847210 h 2357454"/>
              <a:gd name="connsiteX14" fmla="*/ 1877480 w 2428892"/>
              <a:gd name="connsiteY14" fmla="*/ 1178727 h 2357454"/>
              <a:gd name="connsiteX15" fmla="*/ 551412 w 2428892"/>
              <a:gd name="connsiteY15" fmla="*/ 1178727 h 2357454"/>
              <a:gd name="connsiteX16" fmla="*/ 1103940 w 2428892"/>
              <a:gd name="connsiteY16" fmla="*/ 2062772 h 2357454"/>
              <a:gd name="connsiteX17" fmla="*/ 1103940 w 2428892"/>
              <a:gd name="connsiteY17" fmla="*/ 1620749 h 2357454"/>
              <a:gd name="connsiteX18" fmla="*/ 1324952 w 2428892"/>
              <a:gd name="connsiteY18" fmla="*/ 1620749 h 2357454"/>
              <a:gd name="connsiteX19" fmla="*/ 1324952 w 2428892"/>
              <a:gd name="connsiteY19" fmla="*/ 2062772 h 2357454"/>
              <a:gd name="connsiteX0" fmla="*/ 0 w 2428892"/>
              <a:gd name="connsiteY0" fmla="*/ 0 h 2357454"/>
              <a:gd name="connsiteX1" fmla="*/ 2428892 w 2428892"/>
              <a:gd name="connsiteY1" fmla="*/ 0 h 2357454"/>
              <a:gd name="connsiteX2" fmla="*/ 2428892 w 2428892"/>
              <a:gd name="connsiteY2" fmla="*/ 2357454 h 2357454"/>
              <a:gd name="connsiteX3" fmla="*/ 0 w 2428892"/>
              <a:gd name="connsiteY3" fmla="*/ 2357454 h 2357454"/>
              <a:gd name="connsiteX4" fmla="*/ 0 w 2428892"/>
              <a:gd name="connsiteY4" fmla="*/ 0 h 2357454"/>
              <a:gd name="connsiteX0" fmla="*/ 0 w 2428892"/>
              <a:gd name="connsiteY0" fmla="*/ 0 h 2357454"/>
              <a:gd name="connsiteX1" fmla="*/ 2428892 w 2428892"/>
              <a:gd name="connsiteY1" fmla="*/ 0 h 2357454"/>
              <a:gd name="connsiteX2" fmla="*/ 2428892 w 2428892"/>
              <a:gd name="connsiteY2" fmla="*/ 2357454 h 2357454"/>
              <a:gd name="connsiteX3" fmla="*/ 0 w 2428892"/>
              <a:gd name="connsiteY3" fmla="*/ 2357454 h 2357454"/>
              <a:gd name="connsiteX4" fmla="*/ 0 w 2428892"/>
              <a:gd name="connsiteY4" fmla="*/ 0 h 2357454"/>
              <a:gd name="connsiteX5" fmla="*/ 1214446 w 2428892"/>
              <a:gd name="connsiteY5" fmla="*/ 294682 h 2357454"/>
              <a:gd name="connsiteX6" fmla="*/ 330401 w 2428892"/>
              <a:gd name="connsiteY6" fmla="*/ 1178727 h 2357454"/>
              <a:gd name="connsiteX7" fmla="*/ 551412 w 2428892"/>
              <a:gd name="connsiteY7" fmla="*/ 1178727 h 2357454"/>
              <a:gd name="connsiteX8" fmla="*/ 551412 w 2428892"/>
              <a:gd name="connsiteY8" fmla="*/ 2062772 h 2357454"/>
              <a:gd name="connsiteX9" fmla="*/ 1877480 w 2428892"/>
              <a:gd name="connsiteY9" fmla="*/ 2062772 h 2357454"/>
              <a:gd name="connsiteX10" fmla="*/ 1877480 w 2428892"/>
              <a:gd name="connsiteY10" fmla="*/ 1178727 h 2357454"/>
              <a:gd name="connsiteX11" fmla="*/ 2098491 w 2428892"/>
              <a:gd name="connsiteY11" fmla="*/ 1178727 h 2357454"/>
              <a:gd name="connsiteX12" fmla="*/ 1766974 w 2428892"/>
              <a:gd name="connsiteY12" fmla="*/ 847210 h 2357454"/>
              <a:gd name="connsiteX13" fmla="*/ 1766974 w 2428892"/>
              <a:gd name="connsiteY13" fmla="*/ 405188 h 2357454"/>
              <a:gd name="connsiteX14" fmla="*/ 1545963 w 2428892"/>
              <a:gd name="connsiteY14" fmla="*/ 405188 h 2357454"/>
              <a:gd name="connsiteX15" fmla="*/ 1545963 w 2428892"/>
              <a:gd name="connsiteY15" fmla="*/ 626199 h 2357454"/>
              <a:gd name="connsiteX16" fmla="*/ 1214446 w 2428892"/>
              <a:gd name="connsiteY16" fmla="*/ 294682 h 2357454"/>
              <a:gd name="connsiteX0" fmla="*/ 1766974 w 2428892"/>
              <a:gd name="connsiteY0" fmla="*/ 847210 h 2357454"/>
              <a:gd name="connsiteX1" fmla="*/ 1766974 w 2428892"/>
              <a:gd name="connsiteY1" fmla="*/ 405188 h 2357454"/>
              <a:gd name="connsiteX2" fmla="*/ 1545963 w 2428892"/>
              <a:gd name="connsiteY2" fmla="*/ 405188 h 2357454"/>
              <a:gd name="connsiteX3" fmla="*/ 1545963 w 2428892"/>
              <a:gd name="connsiteY3" fmla="*/ 626199 h 2357454"/>
              <a:gd name="connsiteX4" fmla="*/ 1766974 w 2428892"/>
              <a:gd name="connsiteY4" fmla="*/ 847210 h 2357454"/>
              <a:gd name="connsiteX5" fmla="*/ 551412 w 2428892"/>
              <a:gd name="connsiteY5" fmla="*/ 1178727 h 2357454"/>
              <a:gd name="connsiteX6" fmla="*/ 551412 w 2428892"/>
              <a:gd name="connsiteY6" fmla="*/ 2062772 h 2357454"/>
              <a:gd name="connsiteX7" fmla="*/ 1103940 w 2428892"/>
              <a:gd name="connsiteY7" fmla="*/ 2062772 h 2357454"/>
              <a:gd name="connsiteX8" fmla="*/ 1103940 w 2428892"/>
              <a:gd name="connsiteY8" fmla="*/ 1620749 h 2357454"/>
              <a:gd name="connsiteX9" fmla="*/ 1324952 w 2428892"/>
              <a:gd name="connsiteY9" fmla="*/ 1620749 h 2357454"/>
              <a:gd name="connsiteX10" fmla="*/ 1324952 w 2428892"/>
              <a:gd name="connsiteY10" fmla="*/ 2062772 h 2357454"/>
              <a:gd name="connsiteX11" fmla="*/ 1877480 w 2428892"/>
              <a:gd name="connsiteY11" fmla="*/ 2062772 h 2357454"/>
              <a:gd name="connsiteX12" fmla="*/ 1877480 w 2428892"/>
              <a:gd name="connsiteY12" fmla="*/ 1178727 h 2357454"/>
              <a:gd name="connsiteX13" fmla="*/ 551412 w 2428892"/>
              <a:gd name="connsiteY13" fmla="*/ 1178727 h 2357454"/>
              <a:gd name="connsiteX0" fmla="*/ 1214446 w 2428892"/>
              <a:gd name="connsiteY0" fmla="*/ 294682 h 2357454"/>
              <a:gd name="connsiteX1" fmla="*/ 330401 w 2428892"/>
              <a:gd name="connsiteY1" fmla="*/ 1178727 h 2357454"/>
              <a:gd name="connsiteX2" fmla="*/ 2098491 w 2428892"/>
              <a:gd name="connsiteY2" fmla="*/ 1178727 h 2357454"/>
              <a:gd name="connsiteX3" fmla="*/ 1214446 w 2428892"/>
              <a:gd name="connsiteY3" fmla="*/ 294682 h 2357454"/>
              <a:gd name="connsiteX4" fmla="*/ 1103940 w 2428892"/>
              <a:gd name="connsiteY4" fmla="*/ 1620749 h 2357454"/>
              <a:gd name="connsiteX5" fmla="*/ 1324952 w 2428892"/>
              <a:gd name="connsiteY5" fmla="*/ 1620749 h 2357454"/>
              <a:gd name="connsiteX6" fmla="*/ 1324952 w 2428892"/>
              <a:gd name="connsiteY6" fmla="*/ 2062772 h 2357454"/>
              <a:gd name="connsiteX7" fmla="*/ 1103940 w 2428892"/>
              <a:gd name="connsiteY7" fmla="*/ 2062772 h 2357454"/>
              <a:gd name="connsiteX8" fmla="*/ 1103940 w 2428892"/>
              <a:gd name="connsiteY8" fmla="*/ 1620749 h 2357454"/>
              <a:gd name="connsiteX0" fmla="*/ 1214446 w 2428892"/>
              <a:gd name="connsiteY0" fmla="*/ 294682 h 2357454"/>
              <a:gd name="connsiteX1" fmla="*/ 1545963 w 2428892"/>
              <a:gd name="connsiteY1" fmla="*/ 626199 h 2357454"/>
              <a:gd name="connsiteX2" fmla="*/ 1545963 w 2428892"/>
              <a:gd name="connsiteY2" fmla="*/ 405188 h 2357454"/>
              <a:gd name="connsiteX3" fmla="*/ 1766974 w 2428892"/>
              <a:gd name="connsiteY3" fmla="*/ 405188 h 2357454"/>
              <a:gd name="connsiteX4" fmla="*/ 1766974 w 2428892"/>
              <a:gd name="connsiteY4" fmla="*/ 847210 h 2357454"/>
              <a:gd name="connsiteX5" fmla="*/ 2098491 w 2428892"/>
              <a:gd name="connsiteY5" fmla="*/ 1178727 h 2357454"/>
              <a:gd name="connsiteX6" fmla="*/ 1877480 w 2428892"/>
              <a:gd name="connsiteY6" fmla="*/ 1178727 h 2357454"/>
              <a:gd name="connsiteX7" fmla="*/ 1877480 w 2428892"/>
              <a:gd name="connsiteY7" fmla="*/ 2062772 h 2357454"/>
              <a:gd name="connsiteX8" fmla="*/ 551412 w 2428892"/>
              <a:gd name="connsiteY8" fmla="*/ 2062772 h 2357454"/>
              <a:gd name="connsiteX9" fmla="*/ 551412 w 2428892"/>
              <a:gd name="connsiteY9" fmla="*/ 1178727 h 2357454"/>
              <a:gd name="connsiteX10" fmla="*/ 330401 w 2428892"/>
              <a:gd name="connsiteY10" fmla="*/ 1178727 h 2357454"/>
              <a:gd name="connsiteX11" fmla="*/ 1214446 w 2428892"/>
              <a:gd name="connsiteY11" fmla="*/ 294682 h 2357454"/>
              <a:gd name="connsiteX12" fmla="*/ 1545963 w 2428892"/>
              <a:gd name="connsiteY12" fmla="*/ 626199 h 2357454"/>
              <a:gd name="connsiteX13" fmla="*/ 1766974 w 2428892"/>
              <a:gd name="connsiteY13" fmla="*/ 847210 h 2357454"/>
              <a:gd name="connsiteX14" fmla="*/ 1877480 w 2428892"/>
              <a:gd name="connsiteY14" fmla="*/ 1178727 h 2357454"/>
              <a:gd name="connsiteX15" fmla="*/ 551412 w 2428892"/>
              <a:gd name="connsiteY15" fmla="*/ 1178727 h 2357454"/>
              <a:gd name="connsiteX16" fmla="*/ 1103940 w 2428892"/>
              <a:gd name="connsiteY16" fmla="*/ 2062772 h 2357454"/>
              <a:gd name="connsiteX17" fmla="*/ 1103940 w 2428892"/>
              <a:gd name="connsiteY17" fmla="*/ 1620749 h 2357454"/>
              <a:gd name="connsiteX18" fmla="*/ 1324952 w 2428892"/>
              <a:gd name="connsiteY18" fmla="*/ 1620749 h 2357454"/>
              <a:gd name="connsiteX19" fmla="*/ 1324952 w 2428892"/>
              <a:gd name="connsiteY19" fmla="*/ 2062772 h 2357454"/>
              <a:gd name="connsiteX0" fmla="*/ 0 w 2428892"/>
              <a:gd name="connsiteY0" fmla="*/ 0 h 2357454"/>
              <a:gd name="connsiteX1" fmla="*/ 2428892 w 2428892"/>
              <a:gd name="connsiteY1" fmla="*/ 0 h 2357454"/>
              <a:gd name="connsiteX2" fmla="*/ 2428892 w 2428892"/>
              <a:gd name="connsiteY2" fmla="*/ 2357454 h 2357454"/>
              <a:gd name="connsiteX3" fmla="*/ 0 w 2428892"/>
              <a:gd name="connsiteY3" fmla="*/ 2357454 h 2357454"/>
              <a:gd name="connsiteX4" fmla="*/ 5272 w 2428892"/>
              <a:gd name="connsiteY4" fmla="*/ 1082970 h 2357454"/>
              <a:gd name="connsiteX5" fmla="*/ 0 w 2428892"/>
              <a:gd name="connsiteY5" fmla="*/ 0 h 235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8892" h="2357454" stroke="0" extrusionOk="0">
                <a:moveTo>
                  <a:pt x="0" y="0"/>
                </a:moveTo>
                <a:lnTo>
                  <a:pt x="2428892" y="0"/>
                </a:lnTo>
                <a:lnTo>
                  <a:pt x="2428892" y="2357454"/>
                </a:lnTo>
                <a:lnTo>
                  <a:pt x="0" y="2357454"/>
                </a:lnTo>
                <a:lnTo>
                  <a:pt x="0" y="0"/>
                </a:lnTo>
                <a:close/>
                <a:moveTo>
                  <a:pt x="1214446" y="294682"/>
                </a:moveTo>
                <a:lnTo>
                  <a:pt x="330401" y="1178727"/>
                </a:lnTo>
                <a:lnTo>
                  <a:pt x="551412" y="1178727"/>
                </a:lnTo>
                <a:lnTo>
                  <a:pt x="551412" y="2062772"/>
                </a:lnTo>
                <a:lnTo>
                  <a:pt x="1877480" y="2062772"/>
                </a:lnTo>
                <a:lnTo>
                  <a:pt x="1877480" y="1178727"/>
                </a:lnTo>
                <a:lnTo>
                  <a:pt x="2098491" y="1178727"/>
                </a:lnTo>
                <a:lnTo>
                  <a:pt x="1766974" y="847210"/>
                </a:lnTo>
                <a:lnTo>
                  <a:pt x="1766974" y="405188"/>
                </a:lnTo>
                <a:lnTo>
                  <a:pt x="1545963" y="405188"/>
                </a:lnTo>
                <a:lnTo>
                  <a:pt x="1545963" y="626199"/>
                </a:lnTo>
                <a:lnTo>
                  <a:pt x="1214446" y="294682"/>
                </a:lnTo>
                <a:close/>
              </a:path>
              <a:path w="2428892" h="2357454" fill="darkenLess" stroke="0" extrusionOk="0">
                <a:moveTo>
                  <a:pt x="1766974" y="847210"/>
                </a:moveTo>
                <a:lnTo>
                  <a:pt x="1766974" y="405188"/>
                </a:lnTo>
                <a:lnTo>
                  <a:pt x="1545963" y="405188"/>
                </a:lnTo>
                <a:lnTo>
                  <a:pt x="1545963" y="626199"/>
                </a:lnTo>
                <a:lnTo>
                  <a:pt x="1766974" y="847210"/>
                </a:lnTo>
                <a:close/>
                <a:moveTo>
                  <a:pt x="551412" y="1178727"/>
                </a:moveTo>
                <a:lnTo>
                  <a:pt x="551412" y="2062772"/>
                </a:lnTo>
                <a:lnTo>
                  <a:pt x="1103940" y="2062772"/>
                </a:lnTo>
                <a:lnTo>
                  <a:pt x="1103940" y="1620749"/>
                </a:lnTo>
                <a:lnTo>
                  <a:pt x="1324952" y="1620749"/>
                </a:lnTo>
                <a:lnTo>
                  <a:pt x="1324952" y="2062772"/>
                </a:lnTo>
                <a:lnTo>
                  <a:pt x="1877480" y="2062772"/>
                </a:lnTo>
                <a:lnTo>
                  <a:pt x="1877480" y="1178727"/>
                </a:lnTo>
                <a:lnTo>
                  <a:pt x="551412" y="1178727"/>
                </a:lnTo>
                <a:close/>
              </a:path>
              <a:path w="2428892" h="2357454" fill="darken" stroke="0" extrusionOk="0">
                <a:moveTo>
                  <a:pt x="1214446" y="294682"/>
                </a:moveTo>
                <a:lnTo>
                  <a:pt x="330401" y="1178727"/>
                </a:lnTo>
                <a:lnTo>
                  <a:pt x="2098491" y="1178727"/>
                </a:lnTo>
                <a:lnTo>
                  <a:pt x="1214446" y="294682"/>
                </a:lnTo>
                <a:close/>
                <a:moveTo>
                  <a:pt x="1103940" y="1620749"/>
                </a:moveTo>
                <a:lnTo>
                  <a:pt x="1324952" y="1620749"/>
                </a:lnTo>
                <a:lnTo>
                  <a:pt x="1324952" y="2062772"/>
                </a:lnTo>
                <a:lnTo>
                  <a:pt x="1103940" y="2062772"/>
                </a:lnTo>
                <a:lnTo>
                  <a:pt x="1103940" y="1620749"/>
                </a:lnTo>
                <a:close/>
              </a:path>
              <a:path w="2428892" h="2357454" fill="none" extrusionOk="0">
                <a:moveTo>
                  <a:pt x="1214446" y="294682"/>
                </a:moveTo>
                <a:lnTo>
                  <a:pt x="1545963" y="626199"/>
                </a:lnTo>
                <a:lnTo>
                  <a:pt x="1545963" y="405188"/>
                </a:lnTo>
                <a:lnTo>
                  <a:pt x="1766974" y="405188"/>
                </a:lnTo>
                <a:lnTo>
                  <a:pt x="1766974" y="847210"/>
                </a:lnTo>
                <a:lnTo>
                  <a:pt x="2098491" y="1178727"/>
                </a:lnTo>
                <a:lnTo>
                  <a:pt x="1877480" y="1178727"/>
                </a:lnTo>
                <a:lnTo>
                  <a:pt x="1877480" y="2062772"/>
                </a:lnTo>
                <a:lnTo>
                  <a:pt x="551412" y="2062772"/>
                </a:lnTo>
                <a:lnTo>
                  <a:pt x="551412" y="1178727"/>
                </a:lnTo>
                <a:lnTo>
                  <a:pt x="330401" y="1178727"/>
                </a:lnTo>
                <a:lnTo>
                  <a:pt x="1214446" y="294682"/>
                </a:lnTo>
                <a:close/>
                <a:moveTo>
                  <a:pt x="1545963" y="626199"/>
                </a:moveTo>
                <a:lnTo>
                  <a:pt x="1766974" y="847210"/>
                </a:lnTo>
                <a:moveTo>
                  <a:pt x="1877480" y="1178727"/>
                </a:moveTo>
                <a:lnTo>
                  <a:pt x="551412" y="1178727"/>
                </a:lnTo>
                <a:moveTo>
                  <a:pt x="1103940" y="2062772"/>
                </a:moveTo>
                <a:lnTo>
                  <a:pt x="1103940" y="1620749"/>
                </a:lnTo>
                <a:lnTo>
                  <a:pt x="1324952" y="1620749"/>
                </a:lnTo>
                <a:lnTo>
                  <a:pt x="1324952" y="2062772"/>
                </a:lnTo>
              </a:path>
              <a:path w="2428892" h="2357454" fill="none">
                <a:moveTo>
                  <a:pt x="0" y="0"/>
                </a:moveTo>
                <a:lnTo>
                  <a:pt x="2428892" y="0"/>
                </a:lnTo>
                <a:lnTo>
                  <a:pt x="2428892" y="2357454"/>
                </a:lnTo>
                <a:lnTo>
                  <a:pt x="0" y="2357454"/>
                </a:lnTo>
                <a:cubicBezTo>
                  <a:pt x="1757" y="1932626"/>
                  <a:pt x="3515" y="1507798"/>
                  <a:pt x="5272" y="1082970"/>
                </a:cubicBezTo>
                <a:cubicBezTo>
                  <a:pt x="3515" y="721980"/>
                  <a:pt x="1757" y="360990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942" name="TextBox 5"/>
          <p:cNvSpPr txBox="1">
            <a:spLocks noChangeArrowheads="1"/>
          </p:cNvSpPr>
          <p:nvPr/>
        </p:nvSpPr>
        <p:spPr bwMode="auto">
          <a:xfrm>
            <a:off x="500063" y="1214438"/>
            <a:ext cx="2500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ЖИВОТНЫЕ, КОТОРЫЕ ДЕЛАЮТ ЗАПАСЫ</a:t>
            </a:r>
          </a:p>
        </p:txBody>
      </p:sp>
      <p:sp>
        <p:nvSpPr>
          <p:cNvPr id="39943" name="TextBox 6"/>
          <p:cNvSpPr txBox="1">
            <a:spLocks noChangeArrowheads="1"/>
          </p:cNvSpPr>
          <p:nvPr/>
        </p:nvSpPr>
        <p:spPr bwMode="auto">
          <a:xfrm>
            <a:off x="3286125" y="1214438"/>
            <a:ext cx="257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ЖИВОТНЫЕ, КОТОРЫЕ ВПАДАЮТ В СПЯЧКУ</a:t>
            </a:r>
          </a:p>
        </p:txBody>
      </p:sp>
      <p:sp>
        <p:nvSpPr>
          <p:cNvPr id="39944" name="TextBox 7"/>
          <p:cNvSpPr txBox="1">
            <a:spLocks noChangeArrowheads="1"/>
          </p:cNvSpPr>
          <p:nvPr/>
        </p:nvSpPr>
        <p:spPr bwMode="auto">
          <a:xfrm>
            <a:off x="6143625" y="1214438"/>
            <a:ext cx="271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ЖИВОТНЫЕ, КОТОРЫЕ ИЩУТ КОРМ</a:t>
            </a:r>
          </a:p>
        </p:txBody>
      </p:sp>
      <p:pic>
        <p:nvPicPr>
          <p:cNvPr id="39945" name="Рисунок 8" descr="616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75" y="4429125"/>
            <a:ext cx="11715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Рисунок 9" descr="622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4429125"/>
            <a:ext cx="2857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Рисунок 10" descr="680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4953000"/>
            <a:ext cx="12763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Рисунок 11" descr="757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0" y="4286250"/>
            <a:ext cx="704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Рисунок 12" descr="4358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25" y="5500688"/>
            <a:ext cx="8096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Рисунок 13" descr="4393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" y="51435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Рисунок 14" descr="4736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500" y="4286250"/>
            <a:ext cx="8382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2" name="Рисунок 15" descr="5879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" y="4357688"/>
            <a:ext cx="1552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53D4-3E3B-4CCE-AD7E-5CEDDC3CB0A7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2" descr="C:\Documents and Settings\Дом\Рабочий стол\для през\35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50"/>
            <a:ext cx="4440238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C:\Documents and Settings\Дом\Рабочий стол\для през\soro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071688"/>
            <a:ext cx="42386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07704" y="332656"/>
            <a:ext cx="578643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Ребусы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98F0-C757-41AA-BFD0-DF6B3B8D45B2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Ирина\Desktop\сделать фото к проектам\img-340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Заголовок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03648" y="404664"/>
            <a:ext cx="8253412" cy="1438275"/>
          </a:xfrm>
          <a:prstGeom prst="rect">
            <a:avLst/>
          </a:prstGeom>
        </p:spPr>
      </p:pic>
      <p:pic>
        <p:nvPicPr>
          <p:cNvPr id="4" name="Рисунок 3" descr="2266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212976"/>
            <a:ext cx="1944216" cy="303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72200" y="0"/>
            <a:ext cx="2514600" cy="288925"/>
          </a:xfrm>
        </p:spPr>
        <p:txBody>
          <a:bodyPr/>
          <a:lstStyle/>
          <a:p>
            <a:fld id="{62026E1B-090D-4435-AA22-04FE4442ABF7}" type="datetime1">
              <a:rPr lang="ru-RU" smtClean="0"/>
              <a:pPr/>
              <a:t>29.01.2012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1 из 51559"/>
          <p:cNvPicPr>
            <a:picLocks noChangeAspect="1" noChangeArrowheads="1"/>
          </p:cNvPicPr>
          <p:nvPr/>
        </p:nvPicPr>
        <p:blipFill>
          <a:blip r:embed="rId2" cstate="print"/>
          <a:srcRect b="6249"/>
          <a:stretch>
            <a:fillRect/>
          </a:stretch>
        </p:blipFill>
        <p:spPr bwMode="auto">
          <a:xfrm>
            <a:off x="0" y="0"/>
            <a:ext cx="923925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586814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Заколдован невидимкой, дремлет лес под сказку сна.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Словно белою косынкой подвязалась сосна.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полянах все бело, снег в сугробы намело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Слышите  Зима-то  идет, свою песню не поет?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6237312"/>
            <a:ext cx="257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клип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Сказка зимой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Documents and Settings\Дом\Рабочий стол\для през\morana-zimnica__kartina_klimenko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55063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225E-4F7C-476C-9AB1-740FBBA86CE1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Ирина\Desktop\сделать фото к проектам\0_4c870_64f66b95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9137" cy="68580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18864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зима наша очень разная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она и холодная, и с оттепелью, вьюжная и с капелью, снежная да с солнцем. В ней есть что-то молодое, веселое. Мороз бодрит человека, заставляет его быстрее двигаться. Снег скользкий, легкий и красивый. Санки летят по снегу, коньки скользят по льду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дух захватывает. Хорошо зимой!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3BCF-719A-4DA0-81B4-13D76001DF91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29000"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Что-то веет ветерок, холодом пахнуло,</a:t>
                      </a:r>
                    </a:p>
                    <a:p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Словно зимушка – зима рукавом махнула.</a:t>
                      </a:r>
                    </a:p>
                    <a:p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Полетели с высоты белые пушинки.</a:t>
                      </a:r>
                    </a:p>
                    <a:p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деревья, на кусты сыплются…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325" name="TextBox 2"/>
          <p:cNvSpPr txBox="1">
            <a:spLocks noChangeArrowheads="1"/>
          </p:cNvSpPr>
          <p:nvPr/>
        </p:nvSpPr>
        <p:spPr bwMode="auto">
          <a:xfrm>
            <a:off x="214313" y="285750"/>
            <a:ext cx="42148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>
                <a:latin typeface="Calibri" pitchFamily="34" charset="0"/>
              </a:rPr>
              <a:t> </a:t>
            </a:r>
          </a:p>
        </p:txBody>
      </p:sp>
      <p:sp>
        <p:nvSpPr>
          <p:cNvPr id="13326" name="TextBox 3"/>
          <p:cNvSpPr txBox="1">
            <a:spLocks noChangeArrowheads="1"/>
          </p:cNvSpPr>
          <p:nvPr/>
        </p:nvSpPr>
        <p:spPr bwMode="auto">
          <a:xfrm>
            <a:off x="4714875" y="3643313"/>
            <a:ext cx="4286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На всех садится,</a:t>
            </a:r>
          </a:p>
          <a:p>
            <a:r>
              <a:rPr lang="ru-RU" sz="3600">
                <a:latin typeface="Calibri" pitchFamily="34" charset="0"/>
              </a:rPr>
              <a:t>Никого не боится.</a:t>
            </a:r>
          </a:p>
        </p:txBody>
      </p:sp>
      <p:pic>
        <p:nvPicPr>
          <p:cNvPr id="6" name="Рисунок 5" descr="2273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17032"/>
            <a:ext cx="3643313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264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76672"/>
            <a:ext cx="2143125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D643-27C6-499F-A5FD-29CC65047C83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429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зверь, а воет.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29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3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 рук, без ног,</a:t>
                      </a:r>
                    </a:p>
                    <a:p>
                      <a:r>
                        <a:rPr kumimoji="0" lang="ru-RU" sz="3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рисовать умеет. 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000396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17032"/>
            <a:ext cx="3643313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48680"/>
            <a:ext cx="3240360" cy="244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2B2F-1426-4FF5-B8E1-4A5724355FC0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Ирина\Desktop\сделать фото к проектам\2639b076c7ab753c7c1b0719df243886Varsity_Bridge_winter_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95536" y="5774486"/>
            <a:ext cx="83764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Редакция "Метеорологи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 -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 основных признаках сезонных изменений в неживой природе, календаре народных примет.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210B-537E-454E-B9D1-1B5F3D112F98}" type="datetime1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CEF6B-517A-4B79-B9C6-D0550CB391D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182</TotalTime>
  <Words>889</Words>
  <Application>Microsoft Office PowerPoint</Application>
  <PresentationFormat>Экран (4:3)</PresentationFormat>
  <Paragraphs>236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16</cp:revision>
  <dcterms:created xsi:type="dcterms:W3CDTF">2011-01-30T14:09:07Z</dcterms:created>
  <dcterms:modified xsi:type="dcterms:W3CDTF">2012-01-29T10:03:52Z</dcterms:modified>
</cp:coreProperties>
</file>