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0" r:id="rId3"/>
    <p:sldId id="263" r:id="rId4"/>
    <p:sldId id="271" r:id="rId5"/>
    <p:sldId id="267" r:id="rId6"/>
    <p:sldId id="272" r:id="rId7"/>
    <p:sldId id="262" r:id="rId8"/>
    <p:sldId id="25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FF8E52-3F96-45B3-9DC9-9543CBAC2E8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638E1B-E5E2-41EA-8E4D-2785C7229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44A78-4782-4823-8A1E-87767B69A7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D9B8B-01D7-415D-8E36-F744F11CC4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EF1623-6BB4-4F45-B5B2-08571DFBE8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EA4CB7-285F-4113-B187-6E55355FE8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71A26-17CE-476D-9997-EF641194F1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589D5-0889-4E23-BF9B-45FE62CCF4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62EF1-AF47-4000-A697-FA6FB395D9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5260A-C2A5-43A8-B3CD-387AC1D80A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1356457-DDEE-493E-918C-3B6D570971F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27B16A-B02F-41A9-A926-F474FE76F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02F6-7492-4526-9B8E-1C1033E5C021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87CC-8527-4C7A-999C-CE71A40A4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A3A5-B6C3-45FD-8BCC-11F3A5857268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8898-7308-4106-9F5E-BF0FC8C78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643E-F521-4BF7-B830-64E07D85C758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616-D248-4CED-B000-45DD0200F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C7F31D-9DB1-485A-AEBE-6FEBBA496EBE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C16D4-5C18-4395-95E6-D079CC2B1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40DE8E-9CDE-4207-B744-CAD683ED78A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588CA4-DA24-4D55-A89E-A7B74049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19EA90-F7D2-4387-B343-B97C1F271A1F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45622-C19F-49FC-B674-E0059AF5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EC5A0-6EEB-4A5D-9497-32BEB18F0DBE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AFFA43-AF09-4C3F-96BF-5848BFB15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6E15-3EED-4DD9-AAD0-1194A0BB4420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84F0-FA11-485B-A50C-FAAF46688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FAAEE5-E455-4F9B-8B93-7B3449EE3FBD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1668F-0ACB-413B-A854-F3C4FA3C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F1A405-0EF9-493A-889D-77E29263B24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D21A75-2D63-43AA-A3BE-D5539F1B4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34C2FFB-6DA2-4BF2-B67F-8623DE147508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B60FC6F-32AA-46E2-A30A-2B58DA20E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pn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Новая папка\портфель\Здание\Отсканировано 07.05.2010 14-25 (15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82575"/>
            <a:ext cx="6027738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8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6Klasse</a:t>
            </a:r>
            <a:endParaRPr lang="ru-RU" sz="8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1613" y="268288"/>
            <a:ext cx="8491537" cy="115887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463" y="5426075"/>
            <a:ext cx="8497887" cy="1438275"/>
          </a:xfrm>
        </p:spPr>
      </p:pic>
      <p:pic>
        <p:nvPicPr>
          <p:cNvPr id="16386" name="Picture 2" descr="F:\Новая папка\портфель\Отсканировано 11.05.2010 12-06 (2).bm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784475" y="0"/>
            <a:ext cx="3990975" cy="5805488"/>
          </a:xfrm>
        </p:spPr>
      </p:pic>
      <p:pic>
        <p:nvPicPr>
          <p:cNvPr id="20483" name="Picture 3" descr="F:\Новая папка\портфель\Копия (2) Отсканировано 04.05.2010 15-45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714375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F:\Новая папка\портфель\Копия (5) Отсканировано 04.05.2010 15-4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2000250"/>
            <a:ext cx="37750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F:\Новая папка\портфель\Копия (4) Отсканировано 04.05.2010 15-45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19288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F:\Новая папка\портфель\Отсканировано 04.05.2010 15-45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1143000"/>
            <a:ext cx="271462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F:\Новая папка\портфель\Отсканировано 11.05.2010 12-06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0" y="1071563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F:\Новая папка\портфель\Копия (5) Отсканировано 11.05.2010 12-06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357188"/>
            <a:ext cx="3541713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F:\Новая папка\портфель\Копия (4) Отсканировано 11.05.2010 12-06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785813"/>
            <a:ext cx="40401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F:\Новая папка\портфель\Копия (2) Отсканировано 11.05.2010 12-06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88" y="1857375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F:\Новая папка\портфель\Копия Отсканировано 11.05.2010 12-06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88" y="2071688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F:\Новая папка\портфель\Отсканировано 27.04.2010 16-47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08300" y="1143000"/>
            <a:ext cx="28067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F:\Новая папка\портфель\Копия Отсканировано 04.05.2010 15-45.b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43250" y="1785938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F:\Новая папка\портфель\Копия Отсканировано 04.05.2010 15-45.b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43250" y="2143125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F:\Новая папка\портфель\Копия Отсканировано 04.05.2010 15-45.bm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43250" y="1785938"/>
            <a:ext cx="26193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F:\Новая папка\портфель\Копия Отсканировано 04.05.2010 15-45.bm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500" y="2000250"/>
            <a:ext cx="35401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F:\Новая папка\портфель\Копия Отсканировано 04.05.2010 15-45.bm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14688" y="1500188"/>
            <a:ext cx="27892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4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20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55" decel="100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155" decel="100000"/>
                                        <p:tgtEl>
                                          <p:spTgt spid="204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55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155" decel="100000"/>
                                        <p:tgtEl>
                                          <p:spTgt spid="2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155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155" decel="100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155" decel="100000"/>
                                        <p:tgtEl>
                                          <p:spTgt spid="20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1155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155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155" decel="100000"/>
                                        <p:tgtEl>
                                          <p:spTgt spid="20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1155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155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155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155" decel="100000"/>
                                        <p:tgtEl>
                                          <p:spTgt spid="20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1155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1155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155" decel="100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155" decel="100000"/>
                                        <p:tgtEl>
                                          <p:spTgt spid="20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1155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1155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155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155" decel="100000"/>
                                        <p:tgtEl>
                                          <p:spTgt spid="20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1155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155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155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1155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1155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1155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155" decel="100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1155" decel="100000"/>
                                        <p:tgtEl>
                                          <p:spTgt spid="204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0" dur="1155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1155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15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115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15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115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4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6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15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15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1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3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93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93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8" dur="19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0" dur="19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Дом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0188" y="-357188"/>
            <a:ext cx="10644188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88" y="3714750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3775" y="1749425"/>
            <a:ext cx="6388100" cy="1841500"/>
          </a:xfrm>
        </p:spPr>
      </p:pic>
      <p:pic>
        <p:nvPicPr>
          <p:cNvPr id="1034" name="Picture 10" descr="F:\Новая папка\портфель\Здание\Trepp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15954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Новая папка\портфель\Здание\Garderobe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929188"/>
            <a:ext cx="1484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F:\Новая папка\портфель\Здание\Direktorzimmer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5000625"/>
            <a:ext cx="15001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Новая папка\портфель\Здание\Turnhalle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0" y="5000625"/>
            <a:ext cx="16430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F:\Новая папка\портфель\Здание\Speiseraum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000625"/>
            <a:ext cx="13922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F:\Новая папка\портфель\Здание\Aula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38" y="3429000"/>
            <a:ext cx="18224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Новая папка\портфель\Здание\Werkstatt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286125"/>
            <a:ext cx="1143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F:\Новая папка\портфель\Здание\Werkstatt2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88" y="3357563"/>
            <a:ext cx="117633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 descr="F:\Новая папка\портфель\Здание\Lehrerzimmer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86188" y="3357563"/>
            <a:ext cx="1000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F:\Новая папка\портфель\Здание\Unterstufe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00250" y="3357563"/>
            <a:ext cx="1778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F:\Новая папка\портфель\Здание\Biologieraum.b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50" y="2143125"/>
            <a:ext cx="1435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F:\Новая папка\портфель\Здание\Erdkunderaum.b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14500" y="2143125"/>
            <a:ext cx="14430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F:\Новая папка\портфель\Здание\Musikzimmer.bm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71813" y="2214563"/>
            <a:ext cx="1285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F:\Новая папка\портфель\Здание\Treppe.bm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86250" y="2286000"/>
            <a:ext cx="15954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F:\Новая папка\портфель\Здание\Mathematikraum.bm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72125" y="2214563"/>
            <a:ext cx="207168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F:\Новая папка\портфель\Здание\Malzimmer.bm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7188" y="928688"/>
            <a:ext cx="16430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F:\Новая папка\портфель\Здание\Deutschraum.bmp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85938" y="928688"/>
            <a:ext cx="14779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F:\Новая папка\портфель\Здание\Englischraum.bmp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143250" y="1000125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F:\Новая папка\портфель\Здание\Treppe.bm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57688" y="1000125"/>
            <a:ext cx="15954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F:\Новая папка\портфель\Здание\Russischraum.bmp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86438" y="1000125"/>
            <a:ext cx="18684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F:\Новая папка\портфель\Здание\Bibliothek.bmp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785938" y="0"/>
            <a:ext cx="22145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F:\Новая папка\портфель\Здание\Medizinzimmer.bmp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929063" y="0"/>
            <a:ext cx="12842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F:\Новая папка\портфель\Здание\Pionierzimmer.bmp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214938" y="-285750"/>
            <a:ext cx="15716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25" decel="100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25" decel="100000"/>
                                        <p:tgtEl>
                                          <p:spTgt spid="1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25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25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925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925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925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925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925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1925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925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925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925" decel="100000"/>
                                        <p:tgtEl>
                                          <p:spTgt spid="1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1925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925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10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925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925" decel="100000"/>
                                        <p:tgtEl>
                                          <p:spTgt spid="1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925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925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925" decel="100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925" decel="100000"/>
                                        <p:tgtEl>
                                          <p:spTgt spid="1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1925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925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925" decel="100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925" decel="100000"/>
                                        <p:tgtEl>
                                          <p:spTgt spid="1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1925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1925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925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925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1925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925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9000"/>
                            </p:stCondLst>
                            <p:childTnLst>
                              <p:par>
                                <p:cTn id="1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925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1925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1925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1925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4000"/>
                            </p:stCondLst>
                            <p:childTnLst>
                              <p:par>
                                <p:cTn id="1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1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925" decel="100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925" decel="100000"/>
                                        <p:tgtEl>
                                          <p:spTgt spid="1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1925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1925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1000"/>
                            </p:stCondLst>
                            <p:childTnLst>
                              <p:par>
                                <p:cTn id="1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3000"/>
                            </p:stCondLst>
                            <p:childTnLst>
                              <p:par>
                                <p:cTn id="17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92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192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192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192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1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8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925" decel="100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1925" decel="100000"/>
                                        <p:tgtEl>
                                          <p:spTgt spid="1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2" dur="1925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925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5000"/>
                            </p:stCondLst>
                            <p:childTnLst>
                              <p:par>
                                <p:cTn id="1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7000"/>
                            </p:stCondLst>
                            <p:childTnLst>
                              <p:par>
                                <p:cTn id="20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925" decel="100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1925" decel="100000"/>
                                        <p:tgtEl>
                                          <p:spTgt spid="1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1925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1925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2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925" decel="100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1925" decel="100000"/>
                                        <p:tgtEl>
                                          <p:spTgt spid="1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1925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1925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2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925" decel="100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925" decel="100000"/>
                                        <p:tgtEl>
                                          <p:spTgt spid="1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1" dur="1925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3" dur="1925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2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2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92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192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2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925" decel="100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1925" decel="100000"/>
                                        <p:tgtEl>
                                          <p:spTgt spid="10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7" dur="1925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1925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925" decel="100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1925" decel="100000"/>
                                        <p:tgtEl>
                                          <p:spTgt spid="1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0" dur="1925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2" dur="1925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2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39000"/>
                            </p:stCondLst>
                            <p:childTnLst>
                              <p:par>
                                <p:cTn id="2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925" decel="100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1925" decel="100000"/>
                                        <p:tgtEl>
                                          <p:spTgt spid="1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3" dur="1925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5" dur="1925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44000"/>
                            </p:stCondLst>
                            <p:childTnLst>
                              <p:par>
                                <p:cTn id="2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29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925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1925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6" dur="1925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8" dur="1925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3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2"/>
          <p:cNvSpPr>
            <a:spLocks noChangeArrowheads="1" noChangeShapeType="1" noTextEdit="1"/>
          </p:cNvSpPr>
          <p:nvPr/>
        </p:nvSpPr>
        <p:spPr bwMode="auto">
          <a:xfrm>
            <a:off x="857250" y="2357438"/>
            <a:ext cx="4476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6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1189038" y="1289050"/>
            <a:ext cx="6337301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20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                             спортзал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                             кабинет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                             актовый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                                 зал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                  спортплощадка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4475" y="1517650"/>
            <a:ext cx="3384550" cy="19018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500188"/>
            <a:ext cx="4926013" cy="33766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4" name="Прямоугольник 3"/>
          <p:cNvSpPr/>
          <p:nvPr/>
        </p:nvSpPr>
        <p:spPr>
          <a:xfrm>
            <a:off x="250825" y="5084763"/>
            <a:ext cx="165735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e-DE" sz="2000" cap="all" dirty="0" err="1">
                <a:latin typeface="Times New Roman" pitchFamily="18" charset="0"/>
                <a:cs typeface="Times New Roman" pitchFamily="18" charset="0"/>
              </a:rPr>
              <a:t>gebäude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5084763"/>
            <a:ext cx="15843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HALLE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375" y="508476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RAUM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5600" y="508476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WAND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43775" y="508476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ZIMMER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8175" y="4221163"/>
            <a:ext cx="16557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HALL</a:t>
            </a:r>
            <a:r>
              <a:rPr lang="de-DE" sz="2400" dirty="0"/>
              <a:t>E</a:t>
            </a: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375" y="422116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RAUM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625" y="422116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WAND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43775" y="422116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ZIMMER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375" y="3429000"/>
            <a:ext cx="18002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RAUM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8625" y="3429000"/>
            <a:ext cx="18002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WAND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43775" y="3429000"/>
            <a:ext cx="18002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ZIMMER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8625" y="2565400"/>
            <a:ext cx="18002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WAND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43775" y="2565400"/>
            <a:ext cx="18002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ZIMMER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43775" y="170021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? ZIMMER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2"/>
          <p:cNvSpPr>
            <a:spLocks noChangeArrowheads="1" noChangeShapeType="1" noTextEdit="1"/>
          </p:cNvSpPr>
          <p:nvPr/>
        </p:nvSpPr>
        <p:spPr bwMode="auto">
          <a:xfrm>
            <a:off x="857250" y="2357438"/>
            <a:ext cx="4476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6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90575" y="0"/>
            <a:ext cx="7742238" cy="686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47813" y="5229225"/>
            <a:ext cx="373062" cy="90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flipH="1">
            <a:off x="2339975" y="476250"/>
            <a:ext cx="287338" cy="30321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 flipH="1">
            <a:off x="2916238" y="476250"/>
            <a:ext cx="287337" cy="30321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2" name="AutoShape 4"/>
          <p:cNvSpPr>
            <a:spLocks noChangeArrowheads="1"/>
          </p:cNvSpPr>
          <p:nvPr/>
        </p:nvSpPr>
        <p:spPr bwMode="auto">
          <a:xfrm flipH="1">
            <a:off x="3492500" y="476250"/>
            <a:ext cx="287338" cy="30321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3" name="AutoShape 4"/>
          <p:cNvSpPr>
            <a:spLocks noChangeArrowheads="1"/>
          </p:cNvSpPr>
          <p:nvPr/>
        </p:nvSpPr>
        <p:spPr bwMode="auto">
          <a:xfrm flipH="1">
            <a:off x="4067175" y="476250"/>
            <a:ext cx="288925" cy="30321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4" name="AutoShape 4"/>
          <p:cNvSpPr>
            <a:spLocks noChangeArrowheads="1"/>
          </p:cNvSpPr>
          <p:nvPr/>
        </p:nvSpPr>
        <p:spPr bwMode="auto">
          <a:xfrm flipH="1">
            <a:off x="4572000" y="476250"/>
            <a:ext cx="287338" cy="30321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5" name="AutoShape 4"/>
          <p:cNvSpPr>
            <a:spLocks noChangeArrowheads="1"/>
          </p:cNvSpPr>
          <p:nvPr/>
        </p:nvSpPr>
        <p:spPr bwMode="auto">
          <a:xfrm flipH="1">
            <a:off x="5148263" y="476250"/>
            <a:ext cx="287337" cy="30321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6" name="Rectangle 5"/>
          <p:cNvSpPr>
            <a:spLocks noChangeArrowheads="1"/>
          </p:cNvSpPr>
          <p:nvPr/>
        </p:nvSpPr>
        <p:spPr bwMode="auto">
          <a:xfrm>
            <a:off x="1979613" y="6524625"/>
            <a:ext cx="1368425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7" name="Rectangle 5"/>
          <p:cNvSpPr>
            <a:spLocks noChangeArrowheads="1"/>
          </p:cNvSpPr>
          <p:nvPr/>
        </p:nvSpPr>
        <p:spPr bwMode="auto">
          <a:xfrm>
            <a:off x="6300788" y="6524625"/>
            <a:ext cx="1366837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88" name="Rectangle 7"/>
          <p:cNvSpPr>
            <a:spLocks noChangeArrowheads="1"/>
          </p:cNvSpPr>
          <p:nvPr/>
        </p:nvSpPr>
        <p:spPr bwMode="auto">
          <a:xfrm flipH="1">
            <a:off x="900113" y="2276475"/>
            <a:ext cx="306387" cy="2400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cxnSp>
        <p:nvCxnSpPr>
          <p:cNvPr id="24589" name="AutoShape 8"/>
          <p:cNvCxnSpPr>
            <a:cxnSpLocks noChangeShapeType="1"/>
          </p:cNvCxnSpPr>
          <p:nvPr/>
        </p:nvCxnSpPr>
        <p:spPr bwMode="auto">
          <a:xfrm flipH="1">
            <a:off x="7235825" y="0"/>
            <a:ext cx="936625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590" name="AutoShape 9"/>
          <p:cNvCxnSpPr>
            <a:cxnSpLocks noChangeShapeType="1"/>
          </p:cNvCxnSpPr>
          <p:nvPr/>
        </p:nvCxnSpPr>
        <p:spPr bwMode="auto">
          <a:xfrm flipH="1" flipV="1">
            <a:off x="6732588" y="0"/>
            <a:ext cx="503237" cy="549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4591" name="Rectangle 10"/>
          <p:cNvSpPr>
            <a:spLocks noChangeArrowheads="1"/>
          </p:cNvSpPr>
          <p:nvPr/>
        </p:nvSpPr>
        <p:spPr bwMode="auto">
          <a:xfrm>
            <a:off x="3348038" y="4868863"/>
            <a:ext cx="401637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2" name="Rectangle 10"/>
          <p:cNvSpPr>
            <a:spLocks noChangeArrowheads="1"/>
          </p:cNvSpPr>
          <p:nvPr/>
        </p:nvSpPr>
        <p:spPr bwMode="auto">
          <a:xfrm>
            <a:off x="8027988" y="4437063"/>
            <a:ext cx="473075" cy="1512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3" name="Rectangle 10"/>
          <p:cNvSpPr>
            <a:spLocks noChangeArrowheads="1"/>
          </p:cNvSpPr>
          <p:nvPr/>
        </p:nvSpPr>
        <p:spPr bwMode="auto">
          <a:xfrm>
            <a:off x="4500563" y="4868863"/>
            <a:ext cx="35877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4" name="Rectangle 10"/>
          <p:cNvSpPr>
            <a:spLocks noChangeArrowheads="1"/>
          </p:cNvSpPr>
          <p:nvPr/>
        </p:nvSpPr>
        <p:spPr bwMode="auto">
          <a:xfrm>
            <a:off x="5580063" y="4941888"/>
            <a:ext cx="401637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2339975" y="4868863"/>
            <a:ext cx="401638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6" name="Rectangle 10"/>
          <p:cNvSpPr>
            <a:spLocks noChangeArrowheads="1"/>
          </p:cNvSpPr>
          <p:nvPr/>
        </p:nvSpPr>
        <p:spPr bwMode="auto">
          <a:xfrm>
            <a:off x="2411413" y="3573463"/>
            <a:ext cx="401637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7" name="Rectangle 10"/>
          <p:cNvSpPr>
            <a:spLocks noChangeArrowheads="1"/>
          </p:cNvSpPr>
          <p:nvPr/>
        </p:nvSpPr>
        <p:spPr bwMode="auto">
          <a:xfrm>
            <a:off x="3419475" y="3573463"/>
            <a:ext cx="401638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8" name="Rectangle 10"/>
          <p:cNvSpPr>
            <a:spLocks noChangeArrowheads="1"/>
          </p:cNvSpPr>
          <p:nvPr/>
        </p:nvSpPr>
        <p:spPr bwMode="auto">
          <a:xfrm>
            <a:off x="4500563" y="3644900"/>
            <a:ext cx="400050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599" name="Rectangle 10"/>
          <p:cNvSpPr>
            <a:spLocks noChangeArrowheads="1"/>
          </p:cNvSpPr>
          <p:nvPr/>
        </p:nvSpPr>
        <p:spPr bwMode="auto">
          <a:xfrm>
            <a:off x="5580063" y="3716338"/>
            <a:ext cx="401637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0" name="Rectangle 10"/>
          <p:cNvSpPr>
            <a:spLocks noChangeArrowheads="1"/>
          </p:cNvSpPr>
          <p:nvPr/>
        </p:nvSpPr>
        <p:spPr bwMode="auto">
          <a:xfrm>
            <a:off x="2339975" y="2420938"/>
            <a:ext cx="401638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1" name="Rectangle 10"/>
          <p:cNvSpPr>
            <a:spLocks noChangeArrowheads="1"/>
          </p:cNvSpPr>
          <p:nvPr/>
        </p:nvSpPr>
        <p:spPr bwMode="auto">
          <a:xfrm>
            <a:off x="3419475" y="2349500"/>
            <a:ext cx="401638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2" name="Rectangle 10"/>
          <p:cNvSpPr>
            <a:spLocks noChangeArrowheads="1"/>
          </p:cNvSpPr>
          <p:nvPr/>
        </p:nvSpPr>
        <p:spPr bwMode="auto">
          <a:xfrm>
            <a:off x="4643438" y="2349500"/>
            <a:ext cx="401637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3" name="Rectangle 10"/>
          <p:cNvSpPr>
            <a:spLocks noChangeArrowheads="1"/>
          </p:cNvSpPr>
          <p:nvPr/>
        </p:nvSpPr>
        <p:spPr bwMode="auto">
          <a:xfrm>
            <a:off x="5580063" y="2349500"/>
            <a:ext cx="401637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4" name="Rectangle 10"/>
          <p:cNvSpPr>
            <a:spLocks noChangeArrowheads="1"/>
          </p:cNvSpPr>
          <p:nvPr/>
        </p:nvSpPr>
        <p:spPr bwMode="auto">
          <a:xfrm>
            <a:off x="6516688" y="2276475"/>
            <a:ext cx="400050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5" name="Rectangle 10"/>
          <p:cNvSpPr>
            <a:spLocks noChangeArrowheads="1"/>
          </p:cNvSpPr>
          <p:nvPr/>
        </p:nvSpPr>
        <p:spPr bwMode="auto">
          <a:xfrm>
            <a:off x="6516688" y="3716338"/>
            <a:ext cx="400050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6" name="Rectangle 10"/>
          <p:cNvSpPr>
            <a:spLocks noChangeArrowheads="1"/>
          </p:cNvSpPr>
          <p:nvPr/>
        </p:nvSpPr>
        <p:spPr bwMode="auto">
          <a:xfrm>
            <a:off x="6516688" y="4941888"/>
            <a:ext cx="400050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7" name="Rectangle 11"/>
          <p:cNvSpPr>
            <a:spLocks noChangeArrowheads="1"/>
          </p:cNvSpPr>
          <p:nvPr/>
        </p:nvSpPr>
        <p:spPr bwMode="auto">
          <a:xfrm>
            <a:off x="1187450" y="5373688"/>
            <a:ext cx="228600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8" name="Rectangle 10"/>
          <p:cNvSpPr>
            <a:spLocks noChangeArrowheads="1"/>
          </p:cNvSpPr>
          <p:nvPr/>
        </p:nvSpPr>
        <p:spPr bwMode="auto">
          <a:xfrm>
            <a:off x="8027988" y="1341438"/>
            <a:ext cx="473075" cy="1511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09" name="Rectangle 12"/>
          <p:cNvSpPr>
            <a:spLocks noChangeArrowheads="1"/>
          </p:cNvSpPr>
          <p:nvPr/>
        </p:nvSpPr>
        <p:spPr bwMode="auto">
          <a:xfrm flipV="1">
            <a:off x="2627313" y="53006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0" name="Rectangle 12"/>
          <p:cNvSpPr>
            <a:spLocks noChangeArrowheads="1"/>
          </p:cNvSpPr>
          <p:nvPr/>
        </p:nvSpPr>
        <p:spPr bwMode="auto">
          <a:xfrm flipV="1">
            <a:off x="2627313" y="48688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1" name="Rectangle 12"/>
          <p:cNvSpPr>
            <a:spLocks noChangeArrowheads="1"/>
          </p:cNvSpPr>
          <p:nvPr/>
        </p:nvSpPr>
        <p:spPr bwMode="auto">
          <a:xfrm flipV="1">
            <a:off x="3635375" y="48688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2" name="Rectangle 12"/>
          <p:cNvSpPr>
            <a:spLocks noChangeArrowheads="1"/>
          </p:cNvSpPr>
          <p:nvPr/>
        </p:nvSpPr>
        <p:spPr bwMode="auto">
          <a:xfrm flipV="1">
            <a:off x="3635375" y="53006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3" name="Rectangle 12"/>
          <p:cNvSpPr>
            <a:spLocks noChangeArrowheads="1"/>
          </p:cNvSpPr>
          <p:nvPr/>
        </p:nvSpPr>
        <p:spPr bwMode="auto">
          <a:xfrm flipV="1">
            <a:off x="4643438" y="48688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4" name="Rectangle 12"/>
          <p:cNvSpPr>
            <a:spLocks noChangeArrowheads="1"/>
          </p:cNvSpPr>
          <p:nvPr/>
        </p:nvSpPr>
        <p:spPr bwMode="auto">
          <a:xfrm flipV="1">
            <a:off x="4643438" y="53006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5" name="Rectangle 12"/>
          <p:cNvSpPr>
            <a:spLocks noChangeArrowheads="1"/>
          </p:cNvSpPr>
          <p:nvPr/>
        </p:nvSpPr>
        <p:spPr bwMode="auto">
          <a:xfrm flipV="1">
            <a:off x="5724525" y="4941888"/>
            <a:ext cx="360363" cy="280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6" name="Rectangle 12"/>
          <p:cNvSpPr>
            <a:spLocks noChangeArrowheads="1"/>
          </p:cNvSpPr>
          <p:nvPr/>
        </p:nvSpPr>
        <p:spPr bwMode="auto">
          <a:xfrm flipV="1">
            <a:off x="5724525" y="5300663"/>
            <a:ext cx="360363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7" name="Rectangle 12"/>
          <p:cNvSpPr>
            <a:spLocks noChangeArrowheads="1"/>
          </p:cNvSpPr>
          <p:nvPr/>
        </p:nvSpPr>
        <p:spPr bwMode="auto">
          <a:xfrm flipV="1">
            <a:off x="6732588" y="5013325"/>
            <a:ext cx="360362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8" name="Rectangle 12"/>
          <p:cNvSpPr>
            <a:spLocks noChangeArrowheads="1"/>
          </p:cNvSpPr>
          <p:nvPr/>
        </p:nvSpPr>
        <p:spPr bwMode="auto">
          <a:xfrm flipV="1">
            <a:off x="6732588" y="5373688"/>
            <a:ext cx="360362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19" name="Rectangle 12"/>
          <p:cNvSpPr>
            <a:spLocks noChangeArrowheads="1"/>
          </p:cNvSpPr>
          <p:nvPr/>
        </p:nvSpPr>
        <p:spPr bwMode="auto">
          <a:xfrm flipV="1">
            <a:off x="2627313" y="35734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0" name="Rectangle 12"/>
          <p:cNvSpPr>
            <a:spLocks noChangeArrowheads="1"/>
          </p:cNvSpPr>
          <p:nvPr/>
        </p:nvSpPr>
        <p:spPr bwMode="auto">
          <a:xfrm flipV="1">
            <a:off x="2627313" y="3933825"/>
            <a:ext cx="361950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1" name="Rectangle 12"/>
          <p:cNvSpPr>
            <a:spLocks noChangeArrowheads="1"/>
          </p:cNvSpPr>
          <p:nvPr/>
        </p:nvSpPr>
        <p:spPr bwMode="auto">
          <a:xfrm flipV="1">
            <a:off x="3563938" y="3573463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2" name="Rectangle 12"/>
          <p:cNvSpPr>
            <a:spLocks noChangeArrowheads="1"/>
          </p:cNvSpPr>
          <p:nvPr/>
        </p:nvSpPr>
        <p:spPr bwMode="auto">
          <a:xfrm flipV="1">
            <a:off x="3563938" y="3933825"/>
            <a:ext cx="361950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3" name="Rectangle 12"/>
          <p:cNvSpPr>
            <a:spLocks noChangeArrowheads="1"/>
          </p:cNvSpPr>
          <p:nvPr/>
        </p:nvSpPr>
        <p:spPr bwMode="auto">
          <a:xfrm flipV="1">
            <a:off x="4643438" y="3644900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4" name="Rectangle 12"/>
          <p:cNvSpPr>
            <a:spLocks noChangeArrowheads="1"/>
          </p:cNvSpPr>
          <p:nvPr/>
        </p:nvSpPr>
        <p:spPr bwMode="auto">
          <a:xfrm flipV="1">
            <a:off x="4643438" y="4076700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5" name="Rectangle 12"/>
          <p:cNvSpPr>
            <a:spLocks noChangeArrowheads="1"/>
          </p:cNvSpPr>
          <p:nvPr/>
        </p:nvSpPr>
        <p:spPr bwMode="auto">
          <a:xfrm flipV="1">
            <a:off x="5724525" y="3716338"/>
            <a:ext cx="360363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6" name="Rectangle 12"/>
          <p:cNvSpPr>
            <a:spLocks noChangeArrowheads="1"/>
          </p:cNvSpPr>
          <p:nvPr/>
        </p:nvSpPr>
        <p:spPr bwMode="auto">
          <a:xfrm flipV="1">
            <a:off x="5724525" y="4076700"/>
            <a:ext cx="360363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7" name="Rectangle 12"/>
          <p:cNvSpPr>
            <a:spLocks noChangeArrowheads="1"/>
          </p:cNvSpPr>
          <p:nvPr/>
        </p:nvSpPr>
        <p:spPr bwMode="auto">
          <a:xfrm flipV="1">
            <a:off x="6732588" y="3716338"/>
            <a:ext cx="360362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8" name="Rectangle 12"/>
          <p:cNvSpPr>
            <a:spLocks noChangeArrowheads="1"/>
          </p:cNvSpPr>
          <p:nvPr/>
        </p:nvSpPr>
        <p:spPr bwMode="auto">
          <a:xfrm flipV="1">
            <a:off x="6732588" y="4076700"/>
            <a:ext cx="360362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29" name="Rectangle 12"/>
          <p:cNvSpPr>
            <a:spLocks noChangeArrowheads="1"/>
          </p:cNvSpPr>
          <p:nvPr/>
        </p:nvSpPr>
        <p:spPr bwMode="auto">
          <a:xfrm flipV="1">
            <a:off x="2555875" y="2492375"/>
            <a:ext cx="360363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0" name="Rectangle 12"/>
          <p:cNvSpPr>
            <a:spLocks noChangeArrowheads="1"/>
          </p:cNvSpPr>
          <p:nvPr/>
        </p:nvSpPr>
        <p:spPr bwMode="auto">
          <a:xfrm flipV="1">
            <a:off x="2555875" y="2852738"/>
            <a:ext cx="360363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1" name="Rectangle 12"/>
          <p:cNvSpPr>
            <a:spLocks noChangeArrowheads="1"/>
          </p:cNvSpPr>
          <p:nvPr/>
        </p:nvSpPr>
        <p:spPr bwMode="auto">
          <a:xfrm flipV="1">
            <a:off x="3635375" y="2420938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2" name="Rectangle 12"/>
          <p:cNvSpPr>
            <a:spLocks noChangeArrowheads="1"/>
          </p:cNvSpPr>
          <p:nvPr/>
        </p:nvSpPr>
        <p:spPr bwMode="auto">
          <a:xfrm flipV="1">
            <a:off x="3635375" y="2781300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3" name="Rectangle 12"/>
          <p:cNvSpPr>
            <a:spLocks noChangeArrowheads="1"/>
          </p:cNvSpPr>
          <p:nvPr/>
        </p:nvSpPr>
        <p:spPr bwMode="auto">
          <a:xfrm flipV="1">
            <a:off x="4932363" y="2420938"/>
            <a:ext cx="360362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4" name="Rectangle 12"/>
          <p:cNvSpPr>
            <a:spLocks noChangeArrowheads="1"/>
          </p:cNvSpPr>
          <p:nvPr/>
        </p:nvSpPr>
        <p:spPr bwMode="auto">
          <a:xfrm flipV="1">
            <a:off x="4859338" y="2781300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5" name="Rectangle 12"/>
          <p:cNvSpPr>
            <a:spLocks noChangeArrowheads="1"/>
          </p:cNvSpPr>
          <p:nvPr/>
        </p:nvSpPr>
        <p:spPr bwMode="auto">
          <a:xfrm flipV="1">
            <a:off x="5795963" y="2420938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6" name="Rectangle 12"/>
          <p:cNvSpPr>
            <a:spLocks noChangeArrowheads="1"/>
          </p:cNvSpPr>
          <p:nvPr/>
        </p:nvSpPr>
        <p:spPr bwMode="auto">
          <a:xfrm flipV="1">
            <a:off x="5795963" y="2781300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7" name="Rectangle 12"/>
          <p:cNvSpPr>
            <a:spLocks noChangeArrowheads="1"/>
          </p:cNvSpPr>
          <p:nvPr/>
        </p:nvSpPr>
        <p:spPr bwMode="auto">
          <a:xfrm flipV="1">
            <a:off x="6804025" y="2349500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8" name="Rectangle 12"/>
          <p:cNvSpPr>
            <a:spLocks noChangeArrowheads="1"/>
          </p:cNvSpPr>
          <p:nvPr/>
        </p:nvSpPr>
        <p:spPr bwMode="auto">
          <a:xfrm flipV="1">
            <a:off x="6804025" y="2708275"/>
            <a:ext cx="3619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39" name="Rectangle 10"/>
          <p:cNvSpPr>
            <a:spLocks noChangeArrowheads="1"/>
          </p:cNvSpPr>
          <p:nvPr/>
        </p:nvSpPr>
        <p:spPr bwMode="auto">
          <a:xfrm>
            <a:off x="4140200" y="6497638"/>
            <a:ext cx="1368425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24640" name="Rectangle 6"/>
          <p:cNvSpPr>
            <a:spLocks noChangeArrowheads="1"/>
          </p:cNvSpPr>
          <p:nvPr/>
        </p:nvSpPr>
        <p:spPr bwMode="auto">
          <a:xfrm>
            <a:off x="971550" y="476250"/>
            <a:ext cx="1036638" cy="530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93988" y="1535113"/>
          <a:ext cx="3756025" cy="3787775"/>
        </p:xfrm>
        <a:graphic>
          <a:graphicData uri="http://schemas.openxmlformats.org/drawingml/2006/table">
            <a:tbl>
              <a:tblPr/>
              <a:tblGrid>
                <a:gridCol w="361950"/>
                <a:gridCol w="510010"/>
                <a:gridCol w="361950"/>
                <a:gridCol w="361950"/>
                <a:gridCol w="359410"/>
                <a:gridCol w="361950"/>
                <a:gridCol w="1438910"/>
              </a:tblGrid>
              <a:tr h="2901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019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endParaRPr lang="ru-RU" sz="1100" b="1" cap="small" baseline="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6715" name="AutoShape 3"/>
          <p:cNvCxnSpPr>
            <a:cxnSpLocks noChangeShapeType="1"/>
          </p:cNvCxnSpPr>
          <p:nvPr/>
        </p:nvCxnSpPr>
        <p:spPr bwMode="auto">
          <a:xfrm flipH="1">
            <a:off x="-1166813" y="3175"/>
            <a:ext cx="217170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716" name="AutoShape 4"/>
          <p:cNvCxnSpPr>
            <a:cxnSpLocks noChangeShapeType="1"/>
          </p:cNvCxnSpPr>
          <p:nvPr/>
        </p:nvCxnSpPr>
        <p:spPr bwMode="auto">
          <a:xfrm>
            <a:off x="-1166813" y="3175"/>
            <a:ext cx="0" cy="3552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717" name="AutoShape 2"/>
          <p:cNvCxnSpPr>
            <a:cxnSpLocks noChangeShapeType="1"/>
          </p:cNvCxnSpPr>
          <p:nvPr/>
        </p:nvCxnSpPr>
        <p:spPr bwMode="auto">
          <a:xfrm>
            <a:off x="285750" y="3175"/>
            <a:ext cx="0" cy="3609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88" y="500063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 MACHEN WIR IN DER SCHULE?</a:t>
            </a:r>
            <a:endParaRPr lang="de-DE" sz="3200">
              <a:ea typeface="Calibri" pitchFamily="34" charset="0"/>
              <a:cs typeface="Arial" charset="0"/>
            </a:endParaRPr>
          </a:p>
        </p:txBody>
      </p:sp>
      <p:sp>
        <p:nvSpPr>
          <p:cNvPr id="2671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6720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855663" y="3571875"/>
            <a:ext cx="35734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43188" y="5357813"/>
            <a:ext cx="2357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178969" y="3607594"/>
            <a:ext cx="3644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6250" y="2143125"/>
            <a:ext cx="3571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725" name="Picture 8" descr="C:\Users\Татьяна\Desktop\Творческие проекты\Что мы делаем в школе\Заниматься физ-ро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429000"/>
            <a:ext cx="22558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" name="Picture 9" descr="C:\Users\Татьяна\Desktop\Творческие проекты\Что мы делаем в школе\Играть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14625"/>
            <a:ext cx="16398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" name="Picture 10" descr="C:\Users\Татьяна\Desktop\Творческие проекты\Что мы делаем в школе\Писать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428750"/>
            <a:ext cx="225901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8" name="Picture 11" descr="C:\Users\Татьяна\Desktop\Творческие проекты\Что мы делаем в школе\Решать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4714875"/>
            <a:ext cx="210978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9" name="Picture 12" descr="C:\Users\Татьяна\Desktop\Творческие проекты\Что мы делаем в школе\Сидеть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813" y="4786313"/>
            <a:ext cx="15081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30" name="Picture 13" descr="C:\Users\Татьяна\Desktop\Творческие проекты\Что мы делаем в школе\Читать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88" y="1143000"/>
            <a:ext cx="7889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93988" y="1535113"/>
          <a:ext cx="3756025" cy="3787775"/>
        </p:xfrm>
        <a:graphic>
          <a:graphicData uri="http://schemas.openxmlformats.org/drawingml/2006/table">
            <a:tbl>
              <a:tblPr/>
              <a:tblGrid>
                <a:gridCol w="361950"/>
                <a:gridCol w="510010"/>
                <a:gridCol w="361950"/>
                <a:gridCol w="361950"/>
                <a:gridCol w="359410"/>
                <a:gridCol w="361950"/>
                <a:gridCol w="1438910"/>
              </a:tblGrid>
              <a:tr h="2901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019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cap="small" baseline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1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cap="small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endParaRPr lang="ru-RU" sz="1100" b="1" cap="small" baseline="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cap="small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cap="small" baseline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 b="1" cap="sm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8763" name="AutoShape 3"/>
          <p:cNvCxnSpPr>
            <a:cxnSpLocks noChangeShapeType="1"/>
          </p:cNvCxnSpPr>
          <p:nvPr/>
        </p:nvCxnSpPr>
        <p:spPr bwMode="auto">
          <a:xfrm flipH="1">
            <a:off x="-1166813" y="3175"/>
            <a:ext cx="217170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764" name="AutoShape 4"/>
          <p:cNvCxnSpPr>
            <a:cxnSpLocks noChangeShapeType="1"/>
          </p:cNvCxnSpPr>
          <p:nvPr/>
        </p:nvCxnSpPr>
        <p:spPr bwMode="auto">
          <a:xfrm>
            <a:off x="-1166813" y="3175"/>
            <a:ext cx="0" cy="3552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765" name="AutoShape 2"/>
          <p:cNvCxnSpPr>
            <a:cxnSpLocks noChangeShapeType="1"/>
          </p:cNvCxnSpPr>
          <p:nvPr/>
        </p:nvCxnSpPr>
        <p:spPr bwMode="auto">
          <a:xfrm>
            <a:off x="285750" y="3175"/>
            <a:ext cx="0" cy="3609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88" y="500063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 MACHEN WIR IN DER SCHULE?</a:t>
            </a:r>
            <a:endParaRPr lang="de-DE" sz="3200">
              <a:ea typeface="Calibri" pitchFamily="34" charset="0"/>
              <a:cs typeface="Arial" charset="0"/>
            </a:endParaRPr>
          </a:p>
        </p:txBody>
      </p:sp>
      <p:sp>
        <p:nvSpPr>
          <p:cNvPr id="287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8768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2643188" y="1785938"/>
            <a:ext cx="2357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855663" y="3571875"/>
            <a:ext cx="35734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43188" y="5357813"/>
            <a:ext cx="2357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178969" y="3607594"/>
            <a:ext cx="3644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6250" y="2143125"/>
            <a:ext cx="3571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774" name="Picture 8" descr="C:\Users\Татьяна\Desktop\Творческие проекты\Что мы делаем в школе\Заниматься физ-ро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429000"/>
            <a:ext cx="22558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5" name="Picture 9" descr="C:\Users\Татьяна\Desktop\Творческие проекты\Что мы делаем в школе\Играть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14625"/>
            <a:ext cx="16398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6" name="Picture 10" descr="C:\Users\Татьяна\Desktop\Творческие проекты\Что мы делаем в школе\Писать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428750"/>
            <a:ext cx="225901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7" name="Picture 11" descr="C:\Users\Татьяна\Desktop\Творческие проекты\Что мы делаем в школе\Решать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4714875"/>
            <a:ext cx="210978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8" name="Picture 12" descr="C:\Users\Татьяна\Desktop\Творческие проекты\Что мы делаем в школе\Сидеть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813" y="4786313"/>
            <a:ext cx="15081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9" name="Picture 13" descr="C:\Users\Татьяна\Desktop\Творческие проекты\Что мы делаем в школе\Читать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88" y="1143000"/>
            <a:ext cx="7889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</TotalTime>
  <Words>88</Words>
  <Application>Microsoft Office PowerPoint</Application>
  <PresentationFormat>On-screen Show (4:3)</PresentationFormat>
  <Paragraphs>99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СОШ № 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Соловьянова Татьяна Анатольевна</dc:creator>
  <cp:lastModifiedBy>sergey.suharev</cp:lastModifiedBy>
  <cp:revision>39</cp:revision>
  <dcterms:created xsi:type="dcterms:W3CDTF">2010-05-11T11:31:46Z</dcterms:created>
  <dcterms:modified xsi:type="dcterms:W3CDTF">2012-06-18T17:58:45Z</dcterms:modified>
</cp:coreProperties>
</file>