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4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04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204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5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205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70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0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0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CB1D57-2221-4CD4-A718-F1BF47D2CE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7CA66C-2B32-49A7-9129-1E161151E0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4C5B4-61C4-4FB5-B7EF-D632C81606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D84BD-717F-4FAC-AB17-115E7C505C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37DF95-1210-40E1-B63F-8BD4640BCD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0E0997-D5DD-4F3C-9915-223DE70C6A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D95A68-567C-445B-B48C-6804532A74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142823-9E68-4043-A870-C63A2CA429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56671-6E06-4941-9324-31FE226EEA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33EFC5-CF64-4658-BCAA-54EC45FBC9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20627-7BAE-4BC3-9984-0EBE03FF551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94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6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D86BFC-AFA2-416A-92BD-2FF807AAA6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6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6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96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«ХУЖЕ ГРОЗНОГО ЦАРЯ ТОЛЬКО МЕЖДУЦАРСТВИЕ»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i="1"/>
              <a:t>«ПОЧЕМУ САМЫМ ОБЫЧНЫМ ЛЮДЯМ – ГРАЖДАНИНУ МИНИНУ И КНЯЗЮ ПОЖАРСКОМУ БЛАГОДАРНА ВСЯ РОССИЯ?»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0767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/>
      <p:bldP spid="32771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58" name="Group 66"/>
          <p:cNvGraphicFramePr>
            <a:graphicFrameLocks noGrp="1"/>
          </p:cNvGraphicFramePr>
          <p:nvPr/>
        </p:nvGraphicFramePr>
        <p:xfrm>
          <a:off x="539750" y="260350"/>
          <a:ext cx="7993063" cy="6337301"/>
        </p:xfrm>
        <a:graphic>
          <a:graphicData uri="http://schemas.openxmlformats.org/drawingml/2006/table">
            <a:tbl>
              <a:tblPr/>
              <a:tblGrid>
                <a:gridCol w="3997325"/>
                <a:gridCol w="3995738"/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БЕСПОРЯДОК (СМУТА)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государстве есть правитель, власть которого передавалась от отца к сыну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законного наследника престола (боярин Годунов, самозванцы)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Создаются и выполняются законы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Правитель не выполняет обещания, народ не подчиняется законам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Армия защищает от внешней опасности и не допускает бунтов внутри страны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Армия не смогла защитить страну от польских и шведских захватчиков, не удержала порядок внутри страны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занимаются своими делами – выращивают хлеб, занимаются ремеслом и торговлей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страны разрушено, всюду голод, грабежи, восстания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0663"/>
            <a:ext cx="91440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28650"/>
            <a:ext cx="762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327150"/>
            <a:ext cx="84963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ПРОБЛЕМА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i="1"/>
              <a:t>«ПОЧЕМУ САМЫМ ОБЫЧНЫМ ЛЮДЯМ – ГРАЖДАНИНУ МИНИНУ И КНЯЗЮ ПОЖАРСКОМУ БЛАГОДАРНА ВСЯ РОССИЯ?»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0767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  <p:bldP spid="38915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6227763" cy="6524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В обстановке государственного беспорядка, восстаний, измены бояр и армии мало кому известный городской староста поднял на борьбу народ. Не умея сам руководить большим войском, Минин призвал встать во главе ополчения князя Пожарского. Подвиг Пожарского в том, что ему удалось добиться победы с огромным, но голодным и плохо вооруженным войском.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11913" y="260350"/>
            <a:ext cx="2732087" cy="2665413"/>
          </a:xfrm>
        </p:spPr>
      </p:pic>
      <p:pic>
        <p:nvPicPr>
          <p:cNvPr id="39943" name="Picture 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97625" y="3933825"/>
            <a:ext cx="2746375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Законная власть восстановилась. И сделано это было только благодаря тому, что народное ополчение освободило страну от иноземных захватчиков. Минин и Пожарский заслужили благодарность всей России исключительным по своему значению поступком – с войском из народа сделали то, чего не смогла сделать регулярная армия.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ДОМАШНЕЕ ЗАДАНИЕ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 своего имени (от имени современной России) напиши благодарственное письмо К. Минину и Д. Пожарскому. Отметь, в чем их заслуга перед Россией.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933825"/>
            <a:ext cx="37798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Вспомните, люди каких занятий и профессий жили в Московском государстве?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>
                <a:solidFill>
                  <a:schemeClr val="accent1"/>
                </a:solidFill>
              </a:rPr>
              <a:t>Знатные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Великий государь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Бояре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Дворяне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>
                <a:solidFill>
                  <a:schemeClr val="accent1"/>
                </a:solidFill>
              </a:rPr>
              <a:t>Незнатные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Стрельцы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Крестьяне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Ремесленники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Купцы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 с 16 века стали называть правителя Руси?</a:t>
            </a:r>
          </a:p>
          <a:p>
            <a:r>
              <a:rPr lang="ru-RU">
                <a:solidFill>
                  <a:schemeClr val="accent1"/>
                </a:solidFill>
              </a:rPr>
              <a:t>ЦАРЬ.</a:t>
            </a:r>
          </a:p>
          <a:p>
            <a:r>
              <a:rPr lang="ru-RU"/>
              <a:t>Кто стал первым царем Руси?</a:t>
            </a:r>
          </a:p>
          <a:p>
            <a:r>
              <a:rPr lang="ru-RU">
                <a:solidFill>
                  <a:schemeClr val="accent1"/>
                </a:solidFill>
              </a:rPr>
              <a:t>ИВАН ГРОЗНЫЙ.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437063"/>
            <a:ext cx="1344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800725"/>
          </a:xfrm>
        </p:spPr>
        <p:txBody>
          <a:bodyPr/>
          <a:lstStyle/>
          <a:p>
            <a:r>
              <a:rPr lang="ru-RU"/>
              <a:t>КТО ТАКИЕ КНЯЗЬЯ?</a:t>
            </a:r>
          </a:p>
          <a:p>
            <a:r>
              <a:rPr lang="ru-RU" i="1">
                <a:solidFill>
                  <a:schemeClr val="accent1"/>
                </a:solidFill>
              </a:rPr>
              <a:t>Князья – военные предводители, дворяне.</a:t>
            </a:r>
          </a:p>
          <a:p>
            <a:r>
              <a:rPr lang="ru-RU"/>
              <a:t>Как вы думаете, сколько князей могло служить царю?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565400"/>
            <a:ext cx="29368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068638"/>
            <a:ext cx="25622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0"/>
            <a:ext cx="4141788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КНЯЗЬ ДМИТРИЙ ПОЖАРСКИЙ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557338"/>
            <a:ext cx="5554663" cy="506888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КОЗЬМА МИНИН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700213"/>
            <a:ext cx="4978400" cy="453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МИНИН И ПОЖАРСКИЙ – ОБЫКНОВЕННЫЕ ЛЮДИ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«Минину и Пожарскому – благодарна вся Россия!»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111</TotalTime>
  <Words>349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Точки</vt:lpstr>
      <vt:lpstr>«ХУЖЕ ГРОЗНОГО ЦАРЯ ТОЛЬКО МЕЖДУЦАРСТВИЕ»</vt:lpstr>
      <vt:lpstr>Вспомните, люди каких занятий и профессий жили в Московском государстве?</vt:lpstr>
      <vt:lpstr>Слайд 3</vt:lpstr>
      <vt:lpstr>Слайд 4</vt:lpstr>
      <vt:lpstr>Слайд 5</vt:lpstr>
      <vt:lpstr>КНЯЗЬ ДМИТРИЙ ПОЖАРСКИЙ</vt:lpstr>
      <vt:lpstr>КОЗЬМА МИНИН</vt:lpstr>
      <vt:lpstr>МИНИН И ПОЖАРСКИЙ – ОБЫКНОВЕННЫЕ ЛЮДИ</vt:lpstr>
      <vt:lpstr>«Минину и Пожарскому – благодарна вся Россия!»</vt:lpstr>
      <vt:lpstr>ПРОБЛЕМА</vt:lpstr>
      <vt:lpstr>Слайд 11</vt:lpstr>
      <vt:lpstr>Слайд 12</vt:lpstr>
      <vt:lpstr>Слайд 13</vt:lpstr>
      <vt:lpstr>Слайд 14</vt:lpstr>
      <vt:lpstr>ПРОБЛЕМА</vt:lpstr>
      <vt:lpstr>Слайд 16</vt:lpstr>
      <vt:lpstr>ВЫВОД</vt:lpstr>
      <vt:lpstr>ДОМАШНЕЕ ЗАДАНИЕ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11</cp:revision>
  <dcterms:created xsi:type="dcterms:W3CDTF">2011-12-05T08:04:41Z</dcterms:created>
  <dcterms:modified xsi:type="dcterms:W3CDTF">2012-07-09T18:49:57Z</dcterms:modified>
</cp:coreProperties>
</file>