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67" r:id="rId2"/>
    <p:sldId id="280" r:id="rId3"/>
    <p:sldId id="268" r:id="rId4"/>
    <p:sldId id="258" r:id="rId5"/>
    <p:sldId id="260" r:id="rId6"/>
    <p:sldId id="282" r:id="rId7"/>
    <p:sldId id="283" r:id="rId8"/>
    <p:sldId id="259" r:id="rId9"/>
    <p:sldId id="261" r:id="rId10"/>
    <p:sldId id="262" r:id="rId11"/>
    <p:sldId id="270" r:id="rId12"/>
    <p:sldId id="284" r:id="rId13"/>
    <p:sldId id="271" r:id="rId14"/>
    <p:sldId id="287" r:id="rId15"/>
    <p:sldId id="272" r:id="rId16"/>
    <p:sldId id="286" r:id="rId17"/>
    <p:sldId id="273" r:id="rId18"/>
    <p:sldId id="26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37" autoAdjust="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25FA2-905F-4848-96D8-A298FF31B86E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8717-B8D0-418A-8882-906F66A6C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58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A87D06-C6C6-4AD4-BCE6-927D14A23AE0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ОТНОШЕНИЯ (КОНЦЕНТРАЦИЯ)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КУРКОВИЧ  Л.Ф.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«Средняя школа №8»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Когалым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:\Documents and Settings\Aida\Рабочий стол\текстуры и фоны, клипарты\новеньки картинки\boy reading to class a h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3356992"/>
            <a:ext cx="2906803" cy="3139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4509120"/>
            <a:ext cx="4176464" cy="936104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«проба»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драгоценных металлах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3214688" cy="2714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212976"/>
            <a:ext cx="3096344" cy="2500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563888" y="1700808"/>
            <a:ext cx="4649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влажность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(в воздухе)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89040"/>
            <a:ext cx="4464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 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«Концентрацию» можно заменить на: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59632" y="332656"/>
            <a:ext cx="6192688" cy="1080120"/>
          </a:xfrm>
          <a:prstGeom prst="cloudCallou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черепахи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696744" cy="424847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6286520"/>
            <a:ext cx="818388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 одну банку мама налила 480г воды и насыпала 120г сахара, в другую – 840г воды и 160г сахара. В какой банке вода слаще?</a:t>
            </a:r>
          </a:p>
          <a:p>
            <a:endParaRPr lang="ru-RU" sz="2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928802"/>
          <a:ext cx="7929621" cy="348250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08312"/>
                <a:gridCol w="1708312"/>
                <a:gridCol w="2012664"/>
                <a:gridCol w="2500333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 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n\n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 общая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чистого продукта 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3429000"/>
            <a:ext cx="121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450057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Второй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3466860"/>
            <a:ext cx="16430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480 + 120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4500570"/>
            <a:ext cx="1714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840 + 160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3500438"/>
            <a:ext cx="1000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120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4500570"/>
            <a:ext cx="10715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160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6644" y="342900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442913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04664"/>
            <a:ext cx="7972452" cy="5954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643866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 Какова масса раствора в первой банке?  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  480 + 120 = 600(г)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 Какова концентрация сахара в растворе первой банки? 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 120 : 600 = 0,2; 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0,2 = 20%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 Какова масса раствора во второй  банке? 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840 + 160 = 1000(г)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Какова концентрация сахара в растворе  второй банки? 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160 : 1000 = 0,16; 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0,16 = 16%</a:t>
            </a:r>
          </a:p>
          <a:p>
            <a:pPr lvl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5. В какой банке вода слаще?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20% &gt; 16%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 первой банке вода слаще.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643042" y="428604"/>
            <a:ext cx="5643602" cy="928694"/>
          </a:xfrm>
          <a:prstGeom prst="cloudCallout">
            <a:avLst>
              <a:gd name="adj1" fmla="val -25316"/>
              <a:gd name="adj2" fmla="val 82310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Задача 1.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6286520"/>
            <a:ext cx="818388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28604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2.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Смешивают 200г 80% -го раствора соли  и 700г  20%-го раствора той же соли.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соли в полученном растворе?</a:t>
            </a:r>
            <a:endParaRPr lang="ru-RU" sz="2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1928803"/>
          <a:ext cx="7858183" cy="38951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92922"/>
                <a:gridCol w="1692922"/>
                <a:gridCol w="1994532"/>
                <a:gridCol w="2477807"/>
              </a:tblGrid>
              <a:tr h="10826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 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n\n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 общая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чистого продукта 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522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9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9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3214686"/>
            <a:ext cx="121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400050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Второй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3214686"/>
            <a:ext cx="16430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4071942"/>
            <a:ext cx="1714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700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3143249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392906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3214686"/>
            <a:ext cx="13573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0,8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330" y="3929067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0,2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5000637"/>
            <a:ext cx="129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1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58180" cy="1214422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28736"/>
            <a:ext cx="7715200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Сколько г соли в первом растворе?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0,8 · 200 = 160(г)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2. Сколько г соли во втором растворе?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0,2 · 700 = 140(г)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Сколько г соли в полученном растворе?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160 + 140 = 300(г)</a:t>
            </a:r>
          </a:p>
          <a:p>
            <a:pPr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300г.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500166" y="428604"/>
            <a:ext cx="6429420" cy="1000132"/>
          </a:xfrm>
          <a:prstGeom prst="cloudCallou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Задача 2.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1785926"/>
            <a:ext cx="8183880" cy="42512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28604"/>
            <a:ext cx="81439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3.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Какой раствор получится при смешивании 200г  50% раствора соли и раствора, в котором  150г соли составляют 25%?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5" y="1928802"/>
          <a:ext cx="8143933" cy="400052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55158"/>
                <a:gridCol w="1755158"/>
                <a:gridCol w="1917741"/>
                <a:gridCol w="2715876"/>
              </a:tblGrid>
              <a:tr h="13425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 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n\n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 общая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чистого продукта (г)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997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10" y="342900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357695"/>
            <a:ext cx="158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521495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3500438"/>
            <a:ext cx="1000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6578" y="3429000"/>
            <a:ext cx="10715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0,5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428625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335756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0562" y="4357694"/>
            <a:ext cx="9705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150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4357694"/>
            <a:ext cx="77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488" y="5143512"/>
            <a:ext cx="62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5143512"/>
            <a:ext cx="974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9454" y="5143512"/>
            <a:ext cx="62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8286808" cy="1142984"/>
          </a:xfrm>
        </p:spPr>
        <p:txBody>
          <a:bodyPr>
            <a:no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2285992"/>
            <a:ext cx="8183880" cy="2432312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85861"/>
            <a:ext cx="8174712" cy="543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Каково количество соли  в первом растворе?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0,5 · 200 = 100(г)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Какова масса второго раствора?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150 : 0,25 = 600(г)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Какова масса соли в двух растворах?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100 + 150 = 250(г)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Какова масса  нового раствора?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200 + 600 = 800(г)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 Какова концентрация соли в новом растворе?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250:800=0,3125;  0,3125 = 31,25%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31,25%.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928662" y="428604"/>
            <a:ext cx="6429420" cy="928694"/>
          </a:xfrm>
          <a:prstGeom prst="cloudCallou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Задача 3.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 rot="10800000" flipV="1">
            <a:off x="2051720" y="548681"/>
            <a:ext cx="5184576" cy="1080119"/>
          </a:xfrm>
          <a:prstGeom prst="cloudCallout">
            <a:avLst>
              <a:gd name="adj1" fmla="val 17323"/>
              <a:gd name="adj2" fmla="val 100484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367286"/>
            <a:ext cx="78581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1462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132856"/>
            <a:ext cx="48965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я  узнал….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трудно….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интересно….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 я умею…</a:t>
            </a:r>
          </a:p>
        </p:txBody>
      </p:sp>
      <p:pic>
        <p:nvPicPr>
          <p:cNvPr id="1026" name="Picture 2" descr="E:\Лариса\картинки\картинки\Анимационные картинки для презентаций. Часть 2\Школа\987a952c6565c030ea8aa84ec1e352a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24944"/>
            <a:ext cx="2943037" cy="234710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-облако 7"/>
          <p:cNvSpPr/>
          <p:nvPr/>
        </p:nvSpPr>
        <p:spPr>
          <a:xfrm>
            <a:off x="2123728" y="404664"/>
            <a:ext cx="6768752" cy="1296144"/>
          </a:xfrm>
          <a:prstGeom prst="cloudCallout">
            <a:avLst>
              <a:gd name="adj1" fmla="val -51338"/>
              <a:gd name="adj2" fmla="val 72362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 урока.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99792" y="1916832"/>
            <a:ext cx="5760640" cy="302433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№754, 755, </a:t>
            </a:r>
            <a:endParaRPr lang="en-US" dirty="0" smtClean="0"/>
          </a:p>
          <a:p>
            <a:pPr lvl="0"/>
            <a:r>
              <a:rPr lang="ru-RU" dirty="0" smtClean="0"/>
              <a:t>решить задачу №4,</a:t>
            </a:r>
          </a:p>
          <a:p>
            <a:pPr lvl="0"/>
            <a:r>
              <a:rPr lang="ru-RU" dirty="0" smtClean="0"/>
              <a:t>подготовить библиографическую справку о Магницком Л.Ф.</a:t>
            </a:r>
          </a:p>
          <a:p>
            <a:endParaRPr lang="ru-RU" dirty="0"/>
          </a:p>
        </p:txBody>
      </p:sp>
      <p:pic>
        <p:nvPicPr>
          <p:cNvPr id="2050" name="Picture 2" descr="E:\Лариса\картинки\картинки\Анимационные картинки для презентаций. Часть 2\Школа\knigi-1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49528"/>
            <a:ext cx="1669157" cy="2014500"/>
          </a:xfrm>
          <a:prstGeom prst="rect">
            <a:avLst/>
          </a:prstGeom>
          <a:noFill/>
        </p:spPr>
      </p:pic>
      <p:pic>
        <p:nvPicPr>
          <p:cNvPr id="7" name="Picture 5" descr="dd36efffaae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267744" y="357166"/>
            <a:ext cx="5400600" cy="857256"/>
          </a:xfrm>
          <a:prstGeom prst="cloudCallout">
            <a:avLst>
              <a:gd name="adj1" fmla="val -56208"/>
              <a:gd name="adj2" fmla="val 79658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устно</a:t>
            </a:r>
            <a:endParaRPr kumimoji="0" lang="ru-RU" sz="36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502920" y="6857998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818" y="1214422"/>
            <a:ext cx="6359982" cy="495088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  Выразить десятичной дробью, а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потом  обыкновенной: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25%, 10%, 50%, 75%, 125%.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 Указать в виде процентов: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0,7;  0,04; 1,3.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3)  Найти 15%  от числа 60.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4)  Из 25 семян  взошло 24 семени.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Найдите процент всхожести.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5" descr="dd36efffaae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Выноска-облако 13"/>
          <p:cNvSpPr/>
          <p:nvPr/>
        </p:nvSpPr>
        <p:spPr>
          <a:xfrm>
            <a:off x="2143108" y="428604"/>
            <a:ext cx="6336704" cy="1071570"/>
          </a:xfrm>
          <a:prstGeom prst="cloudCallout">
            <a:avLst>
              <a:gd name="adj1" fmla="val -51119"/>
              <a:gd name="adj2" fmla="val 103535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20688"/>
            <a:ext cx="4896544" cy="792088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31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b="1" i="1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              </a:t>
            </a:r>
            <a:endParaRPr lang="ru-RU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lvl="0">
              <a:buNone/>
            </a:pPr>
            <a:r>
              <a:rPr lang="ru-RU" sz="28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0">
              <a:buNone/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 contrast="10000"/>
          </a:blip>
          <a:srcRect/>
          <a:stretch>
            <a:fillRect/>
          </a:stretch>
        </p:blipFill>
        <p:spPr bwMode="auto">
          <a:xfrm>
            <a:off x="2571736" y="2071678"/>
            <a:ext cx="5400600" cy="785818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 contrast="-10000"/>
          </a:blip>
          <a:srcRect/>
          <a:stretch>
            <a:fillRect/>
          </a:stretch>
        </p:blipFill>
        <p:spPr bwMode="auto">
          <a:xfrm>
            <a:off x="2643174" y="3429000"/>
            <a:ext cx="4824536" cy="79208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5" descr="dd36efffaae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124744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771800" y="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Известные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6429396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33266" y="-12700"/>
            <a:ext cx="357158" cy="687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857233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большом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энциклопедическом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словаре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концентрация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concentratio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сосредоточение, скапливание, собирание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кого-либо, чего-либо в к.-л. месте».  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Концентрация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химии- величина,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выражающая относительное количество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данного компонента (независимой составной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части) в  физико-химической системе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(смеси,  растворе, сплаве).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в математике?</a:t>
            </a:r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2123728" y="357166"/>
            <a:ext cx="6020172" cy="983602"/>
          </a:xfrm>
          <a:prstGeom prst="cloudCallout">
            <a:avLst>
              <a:gd name="adj1" fmla="val -65573"/>
              <a:gd name="adj2" fmla="val 29086"/>
            </a:avLst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Концентрация…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04664"/>
            <a:ext cx="7675786" cy="108012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Нальем в стакан 150г воды и   растворим в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ей 50г сахара. 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 станет масса раствора?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  <a:endParaRPr lang="en-US" dirty="0" smtClean="0"/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50+150=200(г) – масса общая.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14554"/>
            <a:ext cx="250033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143248"/>
            <a:ext cx="2500330" cy="642942"/>
          </a:xfrm>
          <a:prstGeom prst="rect">
            <a:avLst/>
          </a:prstGeom>
          <a:solidFill>
            <a:schemeClr val="accent3">
              <a:lumMod val="20000"/>
              <a:lumOff val="80000"/>
              <a:alpha val="3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Сахар   50г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786190"/>
            <a:ext cx="2500330" cy="1200152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Вода  150г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2214554"/>
            <a:ext cx="250033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140968"/>
            <a:ext cx="2500330" cy="1800200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  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683568" y="404664"/>
            <a:ext cx="8064896" cy="1368152"/>
          </a:xfrm>
          <a:prstGeom prst="cloudCallout">
            <a:avLst>
              <a:gd name="adj1" fmla="val 2716"/>
              <a:gd name="adj2" fmla="val 97694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процентное содержание сахара в растворе. 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7345363" cy="44640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23488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 : 200 =1 : 4 = 0,25;        0,25=25%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3140968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процентное содержание сахара в данном растворе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437113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концентрацией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сахара в растворе.</a:t>
            </a:r>
            <a:endParaRPr lang="ru-RU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525344"/>
            <a:ext cx="846156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755576" y="404664"/>
            <a:ext cx="7776864" cy="1512168"/>
          </a:xfrm>
          <a:prstGeom prst="cloudCallout">
            <a:avLst>
              <a:gd name="adj1" fmla="val -1236"/>
              <a:gd name="adj2" fmla="val 76155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051720" y="620688"/>
            <a:ext cx="5168404" cy="1008112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3419872" y="2132856"/>
            <a:ext cx="2736304" cy="1800200"/>
          </a:xfrm>
          <a:prstGeom prst="horizontalScroll">
            <a:avLst/>
          </a:prstGeom>
          <a:solidFill>
            <a:schemeClr val="accent6">
              <a:lumMod val="75000"/>
              <a:alpha val="1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/>
          </a:blip>
          <a:srcRect/>
          <a:stretch>
            <a:fillRect/>
          </a:stretch>
        </p:blipFill>
        <p:spPr bwMode="auto">
          <a:xfrm>
            <a:off x="3707904" y="2420888"/>
            <a:ext cx="2160240" cy="1198047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 rot="2934377">
            <a:off x="2688478" y="3536216"/>
            <a:ext cx="144705" cy="1373442"/>
          </a:xfrm>
          <a:prstGeom prst="downArrow">
            <a:avLst/>
          </a:prstGeom>
          <a:solidFill>
            <a:schemeClr val="accent1">
              <a:lumMod val="50000"/>
              <a:alpha val="4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311728">
            <a:off x="6611173" y="3624222"/>
            <a:ext cx="145574" cy="1290657"/>
          </a:xfrm>
          <a:prstGeom prst="downArrow">
            <a:avLst/>
          </a:prstGeom>
          <a:solidFill>
            <a:schemeClr val="accent6">
              <a:lumMod val="75000"/>
              <a:alpha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4797152"/>
            <a:ext cx="3162300" cy="581025"/>
          </a:xfrm>
          <a:prstGeom prst="rect">
            <a:avLst/>
          </a:prstGeom>
          <a:noFill/>
        </p:spPr>
      </p:pic>
      <p:pic>
        <p:nvPicPr>
          <p:cNvPr id="11" name="Picture 2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6136" y="4437112"/>
            <a:ext cx="2552700" cy="10191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518792" y="357166"/>
            <a:ext cx="5184576" cy="1023987"/>
          </a:xfrm>
          <a:prstGeom prst="cloudCallout">
            <a:avLst>
              <a:gd name="adj1" fmla="val -61124"/>
              <a:gd name="adj2" fmla="val 78883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устно</a:t>
            </a:r>
            <a:endParaRPr kumimoji="0" lang="ru-RU" sz="36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525344"/>
            <a:ext cx="8183880" cy="72008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268760"/>
            <a:ext cx="649106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 В 500г раствора содержится 100г  соли. Найдите концентрацию соли в данном растворе. Процентное содержание соли в растворе?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200г раствора содержит 80% соли.  Найдите массу соли в этом растворе.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Какова масса раствора, в котором 150г сахара составляют 25%.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5" descr="dd36efffaae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357563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923928" y="1124745"/>
            <a:ext cx="475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«жирность»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(масло, молоко)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060848"/>
            <a:ext cx="2428892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211960" y="3212976"/>
            <a:ext cx="22322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крепость»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(уксус)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56992"/>
            <a:ext cx="2357454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3491880" y="2924944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501317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«соленость»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(морская вода, маринад)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«Концентрацию» можно заменить на: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1043</TotalTime>
  <Words>791</Words>
  <Application>Microsoft Office PowerPoint</Application>
  <PresentationFormat>Экран (4:3)</PresentationFormat>
  <Paragraphs>217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ОТНОШЕНИЯ (КОНЦЕНТРАЦИЯ)</vt:lpstr>
      <vt:lpstr>Слайд 2</vt:lpstr>
      <vt:lpstr> </vt:lpstr>
      <vt:lpstr>                                </vt:lpstr>
      <vt:lpstr>     Нальем в стакан 150г воды и   растворим в ней 50г сахара.  Какой станет масса раствора?</vt:lpstr>
      <vt:lpstr>               </vt:lpstr>
      <vt:lpstr>Слайд 7</vt:lpstr>
      <vt:lpstr>Слайд 8</vt:lpstr>
      <vt:lpstr>Слайд 9</vt:lpstr>
      <vt:lpstr>                  «проба»  (в драгоценных металлах) </vt:lpstr>
      <vt:lpstr>                       Физминутка</vt:lpstr>
      <vt:lpstr>Слайд 12</vt:lpstr>
      <vt:lpstr>    </vt:lpstr>
      <vt:lpstr>Слайд 14</vt:lpstr>
      <vt:lpstr>Слайд 15</vt:lpstr>
      <vt:lpstr> </vt:lpstr>
      <vt:lpstr>     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концентрацию, смеси, сплавы.</dc:title>
  <dc:creator>Виктор</dc:creator>
  <dc:description>http://aida.ucoz.ru</dc:description>
  <cp:lastModifiedBy>Tata</cp:lastModifiedBy>
  <cp:revision>139</cp:revision>
  <dcterms:created xsi:type="dcterms:W3CDTF">2011-11-15T17:10:47Z</dcterms:created>
  <dcterms:modified xsi:type="dcterms:W3CDTF">2012-05-25T16:55:29Z</dcterms:modified>
</cp:coreProperties>
</file>