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BB78B9-9559-4F98-A98F-02BD02CB52FB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51A10B-B3F5-444A-A4B9-F28B9A709AD3}">
      <dgm:prSet phldrT="[Текст]" custT="1"/>
      <dgm:spPr/>
      <dgm:t>
        <a:bodyPr/>
        <a:lstStyle/>
        <a:p>
          <a:r>
            <a:rPr lang="ru-RU" sz="2400" dirty="0" err="1" smtClean="0">
              <a:solidFill>
                <a:schemeClr val="tx1"/>
              </a:solidFill>
            </a:rPr>
            <a:t>Ийэ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дойдутугар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бэриниилээх</a:t>
          </a:r>
          <a:endParaRPr lang="ru-RU" sz="2400" dirty="0">
            <a:solidFill>
              <a:schemeClr val="tx1"/>
            </a:solidFill>
          </a:endParaRPr>
        </a:p>
      </dgm:t>
    </dgm:pt>
    <dgm:pt modelId="{4E552D5D-FBCB-47D3-93A9-CE787F29019A}" type="parTrans" cxnId="{5B272156-9658-45A6-A0B6-F74DC797D7F7}">
      <dgm:prSet/>
      <dgm:spPr/>
      <dgm:t>
        <a:bodyPr/>
        <a:lstStyle/>
        <a:p>
          <a:endParaRPr lang="ru-RU"/>
        </a:p>
      </dgm:t>
    </dgm:pt>
    <dgm:pt modelId="{A564F1BA-8D80-496E-B0B5-F38FE10D2374}" type="sibTrans" cxnId="{5B272156-9658-45A6-A0B6-F74DC797D7F7}">
      <dgm:prSet/>
      <dgm:spPr/>
      <dgm:t>
        <a:bodyPr/>
        <a:lstStyle/>
        <a:p>
          <a:endParaRPr lang="ru-RU"/>
        </a:p>
      </dgm:t>
    </dgm:pt>
    <dgm:pt modelId="{79F062DB-F2DA-4E1A-A09C-23B930158BB5}">
      <dgm:prSet phldrT="[Текст]" custT="1"/>
      <dgm:spPr/>
      <dgm:t>
        <a:bodyPr/>
        <a:lstStyle/>
        <a:p>
          <a:r>
            <a:rPr lang="ru-RU" sz="2400" dirty="0" err="1" smtClean="0">
              <a:solidFill>
                <a:schemeClr val="tx1"/>
              </a:solidFill>
            </a:rPr>
            <a:t>Хорсун-хоодуот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санаалаах</a:t>
          </a:r>
          <a:endParaRPr lang="ru-RU" sz="2400" dirty="0">
            <a:solidFill>
              <a:schemeClr val="tx1"/>
            </a:solidFill>
          </a:endParaRPr>
        </a:p>
      </dgm:t>
    </dgm:pt>
    <dgm:pt modelId="{233DF035-3D24-4C87-9668-47DF78B840C0}" type="parTrans" cxnId="{B4FA6072-B327-4CBC-9376-695D271F40FE}">
      <dgm:prSet/>
      <dgm:spPr/>
      <dgm:t>
        <a:bodyPr/>
        <a:lstStyle/>
        <a:p>
          <a:endParaRPr lang="ru-RU"/>
        </a:p>
      </dgm:t>
    </dgm:pt>
    <dgm:pt modelId="{4EA214A4-F05F-4E96-8CC8-AEDBE20C4706}" type="sibTrans" cxnId="{B4FA6072-B327-4CBC-9376-695D271F40FE}">
      <dgm:prSet/>
      <dgm:spPr/>
      <dgm:t>
        <a:bodyPr/>
        <a:lstStyle/>
        <a:p>
          <a:endParaRPr lang="ru-RU"/>
        </a:p>
      </dgm:t>
    </dgm:pt>
    <dgm:pt modelId="{FB47F085-75E2-4D19-BDB8-E67C9F73C47A}">
      <dgm:prSet phldrT="[Текст]" custT="1"/>
      <dgm:spPr/>
      <dgm:t>
        <a:bodyPr/>
        <a:lstStyle/>
        <a:p>
          <a:r>
            <a:rPr lang="ru-RU" sz="2400" dirty="0" err="1" smtClean="0">
              <a:solidFill>
                <a:schemeClr val="tx1"/>
              </a:solidFill>
            </a:rPr>
            <a:t>Кыайыыга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эрэллээх</a:t>
          </a:r>
          <a:endParaRPr lang="ru-RU" sz="2400" dirty="0">
            <a:solidFill>
              <a:schemeClr val="tx1"/>
            </a:solidFill>
          </a:endParaRPr>
        </a:p>
      </dgm:t>
    </dgm:pt>
    <dgm:pt modelId="{EB017894-93F7-4962-8FC0-5E9F1863485D}" type="parTrans" cxnId="{A44FA6A5-64A8-4DAF-A899-BE59B898C036}">
      <dgm:prSet/>
      <dgm:spPr/>
      <dgm:t>
        <a:bodyPr/>
        <a:lstStyle/>
        <a:p>
          <a:endParaRPr lang="ru-RU"/>
        </a:p>
      </dgm:t>
    </dgm:pt>
    <dgm:pt modelId="{79028DB7-482D-45EA-BAB8-7D12D2A015D5}" type="sibTrans" cxnId="{A44FA6A5-64A8-4DAF-A899-BE59B898C036}">
      <dgm:prSet/>
      <dgm:spPr/>
      <dgm:t>
        <a:bodyPr/>
        <a:lstStyle/>
        <a:p>
          <a:endParaRPr lang="ru-RU"/>
        </a:p>
      </dgm:t>
    </dgm:pt>
    <dgm:pt modelId="{044C91F5-EFE5-40EC-A95C-2A21B228E646}">
      <dgm:prSet phldrT="[Текст]" custT="1"/>
      <dgm:spPr/>
      <dgm:t>
        <a:bodyPr/>
        <a:lstStyle/>
        <a:p>
          <a:r>
            <a:rPr lang="ru-RU" sz="2400" dirty="0" err="1" smtClean="0">
              <a:solidFill>
                <a:schemeClr val="tx1"/>
              </a:solidFill>
            </a:rPr>
            <a:t>Сахатын</a:t>
          </a:r>
          <a:r>
            <a:rPr lang="ru-RU" sz="2400" dirty="0" smtClean="0">
              <a:solidFill>
                <a:schemeClr val="tx1"/>
              </a:solidFill>
            </a:rPr>
            <a:t> сирин </a:t>
          </a:r>
          <a:r>
            <a:rPr lang="ru-RU" sz="2400" dirty="0" err="1" smtClean="0">
              <a:solidFill>
                <a:schemeClr val="tx1"/>
              </a:solidFill>
            </a:rPr>
            <a:t>истинник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таптыыр</a:t>
          </a:r>
          <a:r>
            <a:rPr lang="ru-RU" sz="2400" dirty="0" smtClean="0">
              <a:solidFill>
                <a:schemeClr val="tx1"/>
              </a:solidFill>
            </a:rPr>
            <a:t>, </a:t>
          </a:r>
          <a:r>
            <a:rPr lang="ru-RU" sz="2400" dirty="0" err="1" smtClean="0">
              <a:solidFill>
                <a:schemeClr val="tx1"/>
              </a:solidFill>
            </a:rPr>
            <a:t>ахтар</a:t>
          </a:r>
          <a:r>
            <a:rPr lang="ru-RU" sz="2400" dirty="0" smtClean="0">
              <a:solidFill>
                <a:schemeClr val="tx1"/>
              </a:solidFill>
            </a:rPr>
            <a:t>, </a:t>
          </a:r>
          <a:r>
            <a:rPr lang="ru-RU" sz="2400" dirty="0" err="1" smtClean="0">
              <a:solidFill>
                <a:schemeClr val="tx1"/>
              </a:solidFill>
            </a:rPr>
            <a:t>киэн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туттар</a:t>
          </a:r>
          <a:endParaRPr lang="ru-RU" sz="2400" dirty="0">
            <a:solidFill>
              <a:schemeClr val="tx1"/>
            </a:solidFill>
          </a:endParaRPr>
        </a:p>
      </dgm:t>
    </dgm:pt>
    <dgm:pt modelId="{7E2189AE-0BF9-4164-8F16-138F19D3E33F}" type="parTrans" cxnId="{5BC1AC4C-706F-44EB-854D-569A0A3D8CE7}">
      <dgm:prSet/>
      <dgm:spPr/>
      <dgm:t>
        <a:bodyPr/>
        <a:lstStyle/>
        <a:p>
          <a:endParaRPr lang="ru-RU"/>
        </a:p>
      </dgm:t>
    </dgm:pt>
    <dgm:pt modelId="{FF99F608-AEDB-4A9E-AAB3-E9CDB14775EA}" type="sibTrans" cxnId="{5BC1AC4C-706F-44EB-854D-569A0A3D8CE7}">
      <dgm:prSet/>
      <dgm:spPr/>
      <dgm:t>
        <a:bodyPr/>
        <a:lstStyle/>
        <a:p>
          <a:endParaRPr lang="ru-RU"/>
        </a:p>
      </dgm:t>
    </dgm:pt>
    <dgm:pt modelId="{C74DB7F3-B803-40F6-9DC0-A73701449BCF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Эйэлээх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олоххо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дьолго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дьулу</a:t>
          </a:r>
          <a:r>
            <a:rPr lang="ru-RU" dirty="0" err="1" smtClean="0">
              <a:solidFill>
                <a:schemeClr val="tx1"/>
              </a:solidFill>
              <a:latin typeface="Arial"/>
              <a:cs typeface="Arial"/>
            </a:rPr>
            <a:t>һар</a:t>
          </a:r>
          <a:endParaRPr lang="ru-RU" dirty="0">
            <a:solidFill>
              <a:schemeClr val="tx1"/>
            </a:solidFill>
          </a:endParaRPr>
        </a:p>
      </dgm:t>
    </dgm:pt>
    <dgm:pt modelId="{C30B740B-9F6C-4C0E-AE82-41C325150191}" type="parTrans" cxnId="{97E47343-B9EF-40C8-9C42-B1A65A4490AD}">
      <dgm:prSet/>
      <dgm:spPr/>
      <dgm:t>
        <a:bodyPr/>
        <a:lstStyle/>
        <a:p>
          <a:endParaRPr lang="ru-RU"/>
        </a:p>
      </dgm:t>
    </dgm:pt>
    <dgm:pt modelId="{9C390219-24B7-4423-ABDF-F2548A0ACB35}" type="sibTrans" cxnId="{97E47343-B9EF-40C8-9C42-B1A65A4490AD}">
      <dgm:prSet/>
      <dgm:spPr/>
      <dgm:t>
        <a:bodyPr/>
        <a:lstStyle/>
        <a:p>
          <a:endParaRPr lang="ru-RU"/>
        </a:p>
      </dgm:t>
    </dgm:pt>
    <dgm:pt modelId="{0F2BB270-8F6F-44D7-B7E0-902CB6412638}" type="pres">
      <dgm:prSet presAssocID="{C0BB78B9-9559-4F98-A98F-02BD02CB52F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0BE237-ABC7-4665-94B9-1BCDD3364EAC}" type="pres">
      <dgm:prSet presAssocID="{E851A10B-B3F5-444A-A4B9-F28B9A709AD3}" presName="node" presStyleLbl="node1" presStyleIdx="0" presStyleCnt="5" custScaleX="247180" custRadScaleRad="102102" custRadScaleInc="31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6D756-9CB6-41FE-BAFD-2E413F958CBC}" type="pres">
      <dgm:prSet presAssocID="{E851A10B-B3F5-444A-A4B9-F28B9A709AD3}" presName="spNode" presStyleCnt="0"/>
      <dgm:spPr/>
    </dgm:pt>
    <dgm:pt modelId="{8817A4A7-F9B2-443E-A1DE-8EC5D8958E61}" type="pres">
      <dgm:prSet presAssocID="{A564F1BA-8D80-496E-B0B5-F38FE10D2374}" presName="sibTrans" presStyleLbl="sibTrans1D1" presStyleIdx="0" presStyleCnt="5"/>
      <dgm:spPr/>
      <dgm:t>
        <a:bodyPr/>
        <a:lstStyle/>
        <a:p>
          <a:endParaRPr lang="ru-RU"/>
        </a:p>
      </dgm:t>
    </dgm:pt>
    <dgm:pt modelId="{B64C9750-54AA-4963-B710-43F67E21DFC2}" type="pres">
      <dgm:prSet presAssocID="{79F062DB-F2DA-4E1A-A09C-23B930158BB5}" presName="node" presStyleLbl="node1" presStyleIdx="1" presStyleCnt="5" custScaleX="218866" custRadScaleRad="109521" custRadScaleInc="4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43311A-6FB1-48C3-ADFF-1F4479430B56}" type="pres">
      <dgm:prSet presAssocID="{79F062DB-F2DA-4E1A-A09C-23B930158BB5}" presName="spNode" presStyleCnt="0"/>
      <dgm:spPr/>
    </dgm:pt>
    <dgm:pt modelId="{F6B14E80-6ED7-4207-B02F-46BC91E49A91}" type="pres">
      <dgm:prSet presAssocID="{4EA214A4-F05F-4E96-8CC8-AEDBE20C4706}" presName="sibTrans" presStyleLbl="sibTrans1D1" presStyleIdx="1" presStyleCnt="5"/>
      <dgm:spPr/>
      <dgm:t>
        <a:bodyPr/>
        <a:lstStyle/>
        <a:p>
          <a:endParaRPr lang="ru-RU"/>
        </a:p>
      </dgm:t>
    </dgm:pt>
    <dgm:pt modelId="{58127F74-12F1-41B7-B625-8BC885BD4992}" type="pres">
      <dgm:prSet presAssocID="{FB47F085-75E2-4D19-BDB8-E67C9F73C47A}" presName="node" presStyleLbl="node1" presStyleIdx="2" presStyleCnt="5" custScaleX="216794" custRadScaleRad="123214" custRadScaleInc="-103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BBD8B-A7C5-4D76-A39A-1AB314D5B1A5}" type="pres">
      <dgm:prSet presAssocID="{FB47F085-75E2-4D19-BDB8-E67C9F73C47A}" presName="spNode" presStyleCnt="0"/>
      <dgm:spPr/>
    </dgm:pt>
    <dgm:pt modelId="{D398A72D-F184-45F9-8527-3972EAD49B4F}" type="pres">
      <dgm:prSet presAssocID="{79028DB7-482D-45EA-BAB8-7D12D2A015D5}" presName="sibTrans" presStyleLbl="sibTrans1D1" presStyleIdx="2" presStyleCnt="5"/>
      <dgm:spPr/>
      <dgm:t>
        <a:bodyPr/>
        <a:lstStyle/>
        <a:p>
          <a:endParaRPr lang="ru-RU"/>
        </a:p>
      </dgm:t>
    </dgm:pt>
    <dgm:pt modelId="{9CA0E1C1-1D8F-4BD5-A604-BBF34C938E04}" type="pres">
      <dgm:prSet presAssocID="{044C91F5-EFE5-40EC-A95C-2A21B228E646}" presName="node" presStyleLbl="node1" presStyleIdx="3" presStyleCnt="5" custScaleX="225247" custRadScaleRad="120893" custRadScaleInc="101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FEA38-08F3-44A3-9AAC-6309844E1FDE}" type="pres">
      <dgm:prSet presAssocID="{044C91F5-EFE5-40EC-A95C-2A21B228E646}" presName="spNode" presStyleCnt="0"/>
      <dgm:spPr/>
    </dgm:pt>
    <dgm:pt modelId="{D9A53B80-6730-43FF-9485-BAF9A911694A}" type="pres">
      <dgm:prSet presAssocID="{FF99F608-AEDB-4A9E-AAB3-E9CDB14775EA}" presName="sibTrans" presStyleLbl="sibTrans1D1" presStyleIdx="3" presStyleCnt="5"/>
      <dgm:spPr/>
      <dgm:t>
        <a:bodyPr/>
        <a:lstStyle/>
        <a:p>
          <a:endParaRPr lang="ru-RU"/>
        </a:p>
      </dgm:t>
    </dgm:pt>
    <dgm:pt modelId="{C778660D-134C-480D-A7A0-E7ECEF1AEA2E}" type="pres">
      <dgm:prSet presAssocID="{C74DB7F3-B803-40F6-9DC0-A73701449BCF}" presName="node" presStyleLbl="node1" presStyleIdx="4" presStyleCnt="5" custScaleX="226179" custRadScaleRad="104832" custRadScaleInc="-104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5FAD1D-1BE0-4048-A6DB-4B868F94E374}" type="pres">
      <dgm:prSet presAssocID="{C74DB7F3-B803-40F6-9DC0-A73701449BCF}" presName="spNode" presStyleCnt="0"/>
      <dgm:spPr/>
    </dgm:pt>
    <dgm:pt modelId="{5A3D17FD-7791-4903-9F9B-AB7504559B56}" type="pres">
      <dgm:prSet presAssocID="{9C390219-24B7-4423-ABDF-F2548A0ACB35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5BC1AC4C-706F-44EB-854D-569A0A3D8CE7}" srcId="{C0BB78B9-9559-4F98-A98F-02BD02CB52FB}" destId="{044C91F5-EFE5-40EC-A95C-2A21B228E646}" srcOrd="3" destOrd="0" parTransId="{7E2189AE-0BF9-4164-8F16-138F19D3E33F}" sibTransId="{FF99F608-AEDB-4A9E-AAB3-E9CDB14775EA}"/>
    <dgm:cxn modelId="{42435508-FDEB-4E8E-A12F-D859B57CEE1D}" type="presOf" srcId="{79028DB7-482D-45EA-BAB8-7D12D2A015D5}" destId="{D398A72D-F184-45F9-8527-3972EAD49B4F}" srcOrd="0" destOrd="0" presId="urn:microsoft.com/office/officeart/2005/8/layout/cycle6"/>
    <dgm:cxn modelId="{0414E8AB-5662-4976-8A81-F189B1A7664D}" type="presOf" srcId="{FB47F085-75E2-4D19-BDB8-E67C9F73C47A}" destId="{58127F74-12F1-41B7-B625-8BC885BD4992}" srcOrd="0" destOrd="0" presId="urn:microsoft.com/office/officeart/2005/8/layout/cycle6"/>
    <dgm:cxn modelId="{A44FA6A5-64A8-4DAF-A899-BE59B898C036}" srcId="{C0BB78B9-9559-4F98-A98F-02BD02CB52FB}" destId="{FB47F085-75E2-4D19-BDB8-E67C9F73C47A}" srcOrd="2" destOrd="0" parTransId="{EB017894-93F7-4962-8FC0-5E9F1863485D}" sibTransId="{79028DB7-482D-45EA-BAB8-7D12D2A015D5}"/>
    <dgm:cxn modelId="{B4FA6072-B327-4CBC-9376-695D271F40FE}" srcId="{C0BB78B9-9559-4F98-A98F-02BD02CB52FB}" destId="{79F062DB-F2DA-4E1A-A09C-23B930158BB5}" srcOrd="1" destOrd="0" parTransId="{233DF035-3D24-4C87-9668-47DF78B840C0}" sibTransId="{4EA214A4-F05F-4E96-8CC8-AEDBE20C4706}"/>
    <dgm:cxn modelId="{98CBB0A1-5DC9-4EC6-A892-7C8F90E71280}" type="presOf" srcId="{9C390219-24B7-4423-ABDF-F2548A0ACB35}" destId="{5A3D17FD-7791-4903-9F9B-AB7504559B56}" srcOrd="0" destOrd="0" presId="urn:microsoft.com/office/officeart/2005/8/layout/cycle6"/>
    <dgm:cxn modelId="{3F808A9F-F45D-4C05-93A5-76AF2BD71D5B}" type="presOf" srcId="{FF99F608-AEDB-4A9E-AAB3-E9CDB14775EA}" destId="{D9A53B80-6730-43FF-9485-BAF9A911694A}" srcOrd="0" destOrd="0" presId="urn:microsoft.com/office/officeart/2005/8/layout/cycle6"/>
    <dgm:cxn modelId="{5E15D167-C3A3-4707-9BA3-9BE21AFC8530}" type="presOf" srcId="{E851A10B-B3F5-444A-A4B9-F28B9A709AD3}" destId="{730BE237-ABC7-4665-94B9-1BCDD3364EAC}" srcOrd="0" destOrd="0" presId="urn:microsoft.com/office/officeart/2005/8/layout/cycle6"/>
    <dgm:cxn modelId="{AC51D14B-5DCD-4CAB-AA26-D25602963705}" type="presOf" srcId="{C74DB7F3-B803-40F6-9DC0-A73701449BCF}" destId="{C778660D-134C-480D-A7A0-E7ECEF1AEA2E}" srcOrd="0" destOrd="0" presId="urn:microsoft.com/office/officeart/2005/8/layout/cycle6"/>
    <dgm:cxn modelId="{FA820A65-6427-4501-BB8F-BDCC5A8E4D16}" type="presOf" srcId="{79F062DB-F2DA-4E1A-A09C-23B930158BB5}" destId="{B64C9750-54AA-4963-B710-43F67E21DFC2}" srcOrd="0" destOrd="0" presId="urn:microsoft.com/office/officeart/2005/8/layout/cycle6"/>
    <dgm:cxn modelId="{97E47343-B9EF-40C8-9C42-B1A65A4490AD}" srcId="{C0BB78B9-9559-4F98-A98F-02BD02CB52FB}" destId="{C74DB7F3-B803-40F6-9DC0-A73701449BCF}" srcOrd="4" destOrd="0" parTransId="{C30B740B-9F6C-4C0E-AE82-41C325150191}" sibTransId="{9C390219-24B7-4423-ABDF-F2548A0ACB35}"/>
    <dgm:cxn modelId="{193DF18C-DE70-46D1-BAA9-88FE2CEF14D1}" type="presOf" srcId="{4EA214A4-F05F-4E96-8CC8-AEDBE20C4706}" destId="{F6B14E80-6ED7-4207-B02F-46BC91E49A91}" srcOrd="0" destOrd="0" presId="urn:microsoft.com/office/officeart/2005/8/layout/cycle6"/>
    <dgm:cxn modelId="{5B272156-9658-45A6-A0B6-F74DC797D7F7}" srcId="{C0BB78B9-9559-4F98-A98F-02BD02CB52FB}" destId="{E851A10B-B3F5-444A-A4B9-F28B9A709AD3}" srcOrd="0" destOrd="0" parTransId="{4E552D5D-FBCB-47D3-93A9-CE787F29019A}" sibTransId="{A564F1BA-8D80-496E-B0B5-F38FE10D2374}"/>
    <dgm:cxn modelId="{C944DEDF-C8F9-4B7A-8BCA-3167A0B4D359}" type="presOf" srcId="{044C91F5-EFE5-40EC-A95C-2A21B228E646}" destId="{9CA0E1C1-1D8F-4BD5-A604-BBF34C938E04}" srcOrd="0" destOrd="0" presId="urn:microsoft.com/office/officeart/2005/8/layout/cycle6"/>
    <dgm:cxn modelId="{A3F4CC64-2D7A-4371-8837-83EC1D70B5AB}" type="presOf" srcId="{C0BB78B9-9559-4F98-A98F-02BD02CB52FB}" destId="{0F2BB270-8F6F-44D7-B7E0-902CB6412638}" srcOrd="0" destOrd="0" presId="urn:microsoft.com/office/officeart/2005/8/layout/cycle6"/>
    <dgm:cxn modelId="{2ABC56F7-45DA-457E-876E-208DA1E359B8}" type="presOf" srcId="{A564F1BA-8D80-496E-B0B5-F38FE10D2374}" destId="{8817A4A7-F9B2-443E-A1DE-8EC5D8958E61}" srcOrd="0" destOrd="0" presId="urn:microsoft.com/office/officeart/2005/8/layout/cycle6"/>
    <dgm:cxn modelId="{F9FEF081-3A84-4E96-94F2-9D0EE82788EB}" type="presParOf" srcId="{0F2BB270-8F6F-44D7-B7E0-902CB6412638}" destId="{730BE237-ABC7-4665-94B9-1BCDD3364EAC}" srcOrd="0" destOrd="0" presId="urn:microsoft.com/office/officeart/2005/8/layout/cycle6"/>
    <dgm:cxn modelId="{FC67D978-2F2A-4797-ADFE-4DB0015BAD24}" type="presParOf" srcId="{0F2BB270-8F6F-44D7-B7E0-902CB6412638}" destId="{5786D756-9CB6-41FE-BAFD-2E413F958CBC}" srcOrd="1" destOrd="0" presId="urn:microsoft.com/office/officeart/2005/8/layout/cycle6"/>
    <dgm:cxn modelId="{572A245A-3DEB-45EA-81B7-8EE812B782BD}" type="presParOf" srcId="{0F2BB270-8F6F-44D7-B7E0-902CB6412638}" destId="{8817A4A7-F9B2-443E-A1DE-8EC5D8958E61}" srcOrd="2" destOrd="0" presId="urn:microsoft.com/office/officeart/2005/8/layout/cycle6"/>
    <dgm:cxn modelId="{C677C832-F891-4A0E-B81F-DEE18FAB05E3}" type="presParOf" srcId="{0F2BB270-8F6F-44D7-B7E0-902CB6412638}" destId="{B64C9750-54AA-4963-B710-43F67E21DFC2}" srcOrd="3" destOrd="0" presId="urn:microsoft.com/office/officeart/2005/8/layout/cycle6"/>
    <dgm:cxn modelId="{D7F78B81-E6F6-434A-9C53-0A256F5C0F8D}" type="presParOf" srcId="{0F2BB270-8F6F-44D7-B7E0-902CB6412638}" destId="{4D43311A-6FB1-48C3-ADFF-1F4479430B56}" srcOrd="4" destOrd="0" presId="urn:microsoft.com/office/officeart/2005/8/layout/cycle6"/>
    <dgm:cxn modelId="{653F10CE-59A2-4BC5-A28D-239E0D3D3E2B}" type="presParOf" srcId="{0F2BB270-8F6F-44D7-B7E0-902CB6412638}" destId="{F6B14E80-6ED7-4207-B02F-46BC91E49A91}" srcOrd="5" destOrd="0" presId="urn:microsoft.com/office/officeart/2005/8/layout/cycle6"/>
    <dgm:cxn modelId="{F2BF7396-62E4-4F12-BA7A-1ACFFC262A10}" type="presParOf" srcId="{0F2BB270-8F6F-44D7-B7E0-902CB6412638}" destId="{58127F74-12F1-41B7-B625-8BC885BD4992}" srcOrd="6" destOrd="0" presId="urn:microsoft.com/office/officeart/2005/8/layout/cycle6"/>
    <dgm:cxn modelId="{C89A1ADA-1558-4170-82FB-19BF35043619}" type="presParOf" srcId="{0F2BB270-8F6F-44D7-B7E0-902CB6412638}" destId="{9F5BBD8B-A7C5-4D76-A39A-1AB314D5B1A5}" srcOrd="7" destOrd="0" presId="urn:microsoft.com/office/officeart/2005/8/layout/cycle6"/>
    <dgm:cxn modelId="{B34B6E10-7B28-4EE3-89A9-51B938E549D3}" type="presParOf" srcId="{0F2BB270-8F6F-44D7-B7E0-902CB6412638}" destId="{D398A72D-F184-45F9-8527-3972EAD49B4F}" srcOrd="8" destOrd="0" presId="urn:microsoft.com/office/officeart/2005/8/layout/cycle6"/>
    <dgm:cxn modelId="{E9323B0B-582F-4A14-84FC-AD9B3FB03B9D}" type="presParOf" srcId="{0F2BB270-8F6F-44D7-B7E0-902CB6412638}" destId="{9CA0E1C1-1D8F-4BD5-A604-BBF34C938E04}" srcOrd="9" destOrd="0" presId="urn:microsoft.com/office/officeart/2005/8/layout/cycle6"/>
    <dgm:cxn modelId="{27F91E70-7344-43BB-BF0F-68A81FE41616}" type="presParOf" srcId="{0F2BB270-8F6F-44D7-B7E0-902CB6412638}" destId="{C77FEA38-08F3-44A3-9AAC-6309844E1FDE}" srcOrd="10" destOrd="0" presId="urn:microsoft.com/office/officeart/2005/8/layout/cycle6"/>
    <dgm:cxn modelId="{220B1A01-3D3E-436C-A20C-208FA3E356E2}" type="presParOf" srcId="{0F2BB270-8F6F-44D7-B7E0-902CB6412638}" destId="{D9A53B80-6730-43FF-9485-BAF9A911694A}" srcOrd="11" destOrd="0" presId="urn:microsoft.com/office/officeart/2005/8/layout/cycle6"/>
    <dgm:cxn modelId="{92602499-3333-4886-ADBC-2CDA37489C4C}" type="presParOf" srcId="{0F2BB270-8F6F-44D7-B7E0-902CB6412638}" destId="{C778660D-134C-480D-A7A0-E7ECEF1AEA2E}" srcOrd="12" destOrd="0" presId="urn:microsoft.com/office/officeart/2005/8/layout/cycle6"/>
    <dgm:cxn modelId="{74986648-CACF-4CFE-8419-9CC4BE217820}" type="presParOf" srcId="{0F2BB270-8F6F-44D7-B7E0-902CB6412638}" destId="{165FAD1D-1BE0-4048-A6DB-4B868F94E374}" srcOrd="13" destOrd="0" presId="urn:microsoft.com/office/officeart/2005/8/layout/cycle6"/>
    <dgm:cxn modelId="{EF72D0F4-A7B6-4457-8F4D-E2E911A84510}" type="presParOf" srcId="{0F2BB270-8F6F-44D7-B7E0-902CB6412638}" destId="{5A3D17FD-7791-4903-9F9B-AB7504559B56}" srcOrd="14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5;&#1086;&#1087;&#1086;&#1074;.pptx" TargetMode="Externa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Documents%20and%20Settings\2012\&#1056;&#1072;&#1073;&#1086;&#1095;&#1080;&#1081;%20&#1089;&#1090;&#1086;&#1083;\012%20%20&#1048;&#1083;&#1100;&#1076;&#1072;&#1088;%20-%20&#1061;&#1072;&#1081;&#1099;h&#1072;&#1088;.mp3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«</a:t>
            </a:r>
            <a:r>
              <a:rPr lang="ru-RU" sz="2800" dirty="0" err="1" smtClean="0">
                <a:solidFill>
                  <a:srgbClr val="C00000"/>
                </a:solidFill>
              </a:rPr>
              <a:t>Сахам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</a:rPr>
              <a:t>саллаатын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</a:rPr>
              <a:t>айхаллаан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</a:rPr>
              <a:t>ыллыыбын</a:t>
            </a:r>
            <a:r>
              <a:rPr lang="ru-RU" sz="2800" dirty="0" smtClean="0">
                <a:solidFill>
                  <a:srgbClr val="C00000"/>
                </a:solidFill>
              </a:rPr>
              <a:t>»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i="1" dirty="0" smtClean="0"/>
              <a:t>Кылааhа</a:t>
            </a:r>
            <a:r>
              <a:rPr lang="ru-RU" dirty="0" smtClean="0"/>
              <a:t>:7 </a:t>
            </a:r>
            <a:r>
              <a:rPr lang="ru-RU" dirty="0" err="1" smtClean="0"/>
              <a:t>кылаас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i="1" dirty="0" err="1" smtClean="0"/>
              <a:t>Темата</a:t>
            </a:r>
            <a:r>
              <a:rPr lang="ru-RU" dirty="0" smtClean="0"/>
              <a:t>: «</a:t>
            </a:r>
            <a:r>
              <a:rPr lang="ru-RU" dirty="0" err="1" smtClean="0"/>
              <a:t>Сахам</a:t>
            </a:r>
            <a:r>
              <a:rPr lang="ru-RU" dirty="0" smtClean="0"/>
              <a:t> </a:t>
            </a:r>
            <a:r>
              <a:rPr lang="ru-RU" dirty="0" err="1" smtClean="0"/>
              <a:t>саллаатын</a:t>
            </a:r>
            <a:r>
              <a:rPr lang="ru-RU" dirty="0" smtClean="0"/>
              <a:t> </a:t>
            </a:r>
            <a:r>
              <a:rPr lang="ru-RU" dirty="0" err="1" smtClean="0"/>
              <a:t>айхаллаан</a:t>
            </a:r>
            <a:r>
              <a:rPr lang="ru-RU" dirty="0" smtClean="0"/>
              <a:t> </a:t>
            </a:r>
            <a:r>
              <a:rPr lang="ru-RU" dirty="0" err="1" smtClean="0"/>
              <a:t>ыллыыбын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i="1" dirty="0" err="1" smtClean="0"/>
              <a:t>Көрүңэ</a:t>
            </a:r>
            <a:r>
              <a:rPr lang="ru-RU" dirty="0" err="1" smtClean="0"/>
              <a:t>:Сана теманы</a:t>
            </a:r>
            <a:r>
              <a:rPr lang="ru-RU" dirty="0" smtClean="0"/>
              <a:t> </a:t>
            </a:r>
            <a:r>
              <a:rPr lang="ru-RU" dirty="0" err="1" smtClean="0"/>
              <a:t>барыы</a:t>
            </a:r>
            <a:r>
              <a:rPr lang="ru-RU" dirty="0" smtClean="0"/>
              <a:t> </a:t>
            </a:r>
            <a:r>
              <a:rPr lang="ru-RU" dirty="0" err="1" smtClean="0"/>
              <a:t>уруога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 </a:t>
            </a:r>
            <a:r>
              <a:rPr lang="ru-RU" i="1" dirty="0" err="1" smtClean="0"/>
              <a:t>Туттуллар</a:t>
            </a:r>
            <a:r>
              <a:rPr lang="ru-RU" i="1" dirty="0" smtClean="0"/>
              <a:t> </a:t>
            </a:r>
            <a:r>
              <a:rPr lang="ru-RU" i="1" dirty="0" err="1" smtClean="0"/>
              <a:t>ньымалар</a:t>
            </a:r>
            <a:r>
              <a:rPr lang="ru-RU" dirty="0" smtClean="0"/>
              <a:t>: </a:t>
            </a:r>
            <a:r>
              <a:rPr lang="ru-RU" dirty="0" err="1" smtClean="0"/>
              <a:t>бэсиэдэ</a:t>
            </a:r>
            <a:r>
              <a:rPr lang="ru-RU" dirty="0" smtClean="0"/>
              <a:t>, </a:t>
            </a:r>
            <a:r>
              <a:rPr lang="ru-RU" dirty="0" err="1" smtClean="0"/>
              <a:t>көрдөрөн үөрэтэр, </a:t>
            </a:r>
            <a:r>
              <a:rPr lang="ru-RU" dirty="0" smtClean="0"/>
              <a:t>мини-проект.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Picture 2" descr="C:\Documents and Settings\Ангелла\Рабочий стол\сканированные поэты\Чагылган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571612"/>
            <a:ext cx="2857520" cy="321471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9" name="TextBox 8"/>
          <p:cNvSpPr txBox="1"/>
          <p:nvPr/>
        </p:nvSpPr>
        <p:spPr>
          <a:xfrm>
            <a:off x="428596" y="5072074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И.Д. Винокуров- Ча5ыл5ан</a:t>
            </a:r>
          </a:p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буойун</a:t>
            </a:r>
            <a:r>
              <a:rPr lang="ru-RU" b="1" dirty="0" smtClean="0">
                <a:solidFill>
                  <a:srgbClr val="C00000"/>
                </a:solidFill>
              </a:rPr>
              <a:t>  поэт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Саха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саллаата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Documents and Settings\1\Мои документы\Герой Попов.jpg">
            <a:hlinkClick r:id="rId6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214290"/>
            <a:ext cx="2428891" cy="23268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143536"/>
          </a:xfrm>
        </p:spPr>
        <p:txBody>
          <a:bodyPr>
            <a:normAutofit/>
          </a:bodyPr>
          <a:lstStyle/>
          <a:p>
            <a:pPr lvl="0"/>
            <a:r>
              <a:rPr lang="ru-RU" sz="2200" dirty="0" err="1" smtClean="0"/>
              <a:t>Бүгүҥҥү уоуокка</a:t>
            </a:r>
            <a:r>
              <a:rPr lang="ru-RU" sz="2200" dirty="0" smtClean="0"/>
              <a:t> </a:t>
            </a:r>
            <a:r>
              <a:rPr lang="ru-RU" sz="2200" dirty="0" err="1" smtClean="0"/>
              <a:t>туох</a:t>
            </a:r>
            <a:r>
              <a:rPr lang="ru-RU" sz="2200" dirty="0" smtClean="0"/>
              <a:t> </a:t>
            </a:r>
            <a:r>
              <a:rPr lang="ru-RU" sz="2200" dirty="0" err="1" smtClean="0"/>
              <a:t>саҥаны биллигит</a:t>
            </a:r>
            <a:r>
              <a:rPr lang="ru-RU" sz="2200" dirty="0" smtClean="0"/>
              <a:t>?</a:t>
            </a:r>
          </a:p>
          <a:p>
            <a:pPr lvl="0"/>
            <a:r>
              <a:rPr lang="ru-RU" sz="2200" dirty="0" err="1" smtClean="0"/>
              <a:t>Туохха</a:t>
            </a:r>
            <a:r>
              <a:rPr lang="ru-RU" sz="2200" dirty="0" smtClean="0"/>
              <a:t> </a:t>
            </a:r>
            <a:r>
              <a:rPr lang="ru-RU" sz="2200" dirty="0" err="1" smtClean="0"/>
              <a:t>үөрэннигит?</a:t>
            </a:r>
            <a:endParaRPr lang="ru-RU" sz="2200" dirty="0" smtClean="0"/>
          </a:p>
          <a:p>
            <a:pPr lvl="0"/>
            <a:r>
              <a:rPr lang="ru-RU" sz="2200" dirty="0" smtClean="0"/>
              <a:t>Саха </a:t>
            </a:r>
            <a:r>
              <a:rPr lang="ru-RU" sz="2200" dirty="0" err="1" smtClean="0"/>
              <a:t>саллаатын</a:t>
            </a:r>
            <a:r>
              <a:rPr lang="ru-RU" sz="2200" dirty="0" smtClean="0"/>
              <a:t> </a:t>
            </a:r>
            <a:r>
              <a:rPr lang="ru-RU" sz="2200" dirty="0" err="1" smtClean="0"/>
              <a:t>обраһын </a:t>
            </a:r>
            <a:r>
              <a:rPr lang="ru-RU" sz="2200" dirty="0" smtClean="0"/>
              <a:t>И.Д. Винокуров- Ча5ыл5ан </a:t>
            </a:r>
            <a:r>
              <a:rPr lang="ru-RU" sz="2200" dirty="0" err="1" smtClean="0"/>
              <a:t>толору</a:t>
            </a:r>
            <a:r>
              <a:rPr lang="ru-RU" sz="2200" dirty="0" smtClean="0"/>
              <a:t> </a:t>
            </a:r>
            <a:r>
              <a:rPr lang="ru-RU" sz="2200" dirty="0" err="1" smtClean="0"/>
              <a:t>арыйбыт</a:t>
            </a:r>
            <a:r>
              <a:rPr lang="ru-RU" sz="2200" dirty="0" smtClean="0"/>
              <a:t> дуо?</a:t>
            </a:r>
          </a:p>
          <a:p>
            <a:pPr lvl="0"/>
            <a:r>
              <a:rPr lang="ru-RU" sz="2200" dirty="0" err="1" smtClean="0"/>
              <a:t>Ийэ</a:t>
            </a:r>
            <a:r>
              <a:rPr lang="ru-RU" sz="2200" dirty="0" smtClean="0"/>
              <a:t> </a:t>
            </a:r>
            <a:r>
              <a:rPr lang="ru-RU" sz="2200" dirty="0" err="1" smtClean="0"/>
              <a:t>дойдуга</a:t>
            </a:r>
            <a:r>
              <a:rPr lang="ru-RU" sz="2200" dirty="0" smtClean="0"/>
              <a:t> </a:t>
            </a:r>
            <a:r>
              <a:rPr lang="ru-RU" sz="2200" dirty="0" err="1" smtClean="0"/>
              <a:t>бэриниилээх</a:t>
            </a:r>
            <a:r>
              <a:rPr lang="ru-RU" sz="2200" dirty="0" smtClean="0"/>
              <a:t> </a:t>
            </a:r>
            <a:r>
              <a:rPr lang="ru-RU" sz="2200" dirty="0" err="1" smtClean="0"/>
              <a:t>буолууга</a:t>
            </a:r>
            <a:r>
              <a:rPr lang="ru-RU" sz="2200" dirty="0" smtClean="0"/>
              <a:t> </a:t>
            </a:r>
            <a:r>
              <a:rPr lang="ru-RU" sz="2200" dirty="0" err="1" smtClean="0"/>
              <a:t>ханнык</a:t>
            </a:r>
            <a:r>
              <a:rPr lang="ru-RU" sz="2200" dirty="0" smtClean="0"/>
              <a:t> </a:t>
            </a:r>
            <a:r>
              <a:rPr lang="ru-RU" sz="2200" dirty="0" err="1" smtClean="0"/>
              <a:t>хаачыстыбалар</a:t>
            </a:r>
            <a:r>
              <a:rPr lang="ru-RU" sz="2200" dirty="0" smtClean="0"/>
              <a:t> </a:t>
            </a:r>
            <a:r>
              <a:rPr lang="ru-RU" sz="2200" dirty="0" err="1" smtClean="0"/>
              <a:t>наадалар</a:t>
            </a:r>
            <a:r>
              <a:rPr lang="ru-RU" sz="2200" dirty="0" smtClean="0"/>
              <a:t> </a:t>
            </a:r>
            <a:r>
              <a:rPr lang="ru-RU" sz="2200" dirty="0" err="1" smtClean="0"/>
              <a:t>эбитий</a:t>
            </a:r>
            <a:r>
              <a:rPr lang="ru-RU" sz="2200" dirty="0" smtClean="0"/>
              <a:t>?</a:t>
            </a:r>
          </a:p>
          <a:p>
            <a:pPr lvl="0"/>
            <a:r>
              <a:rPr lang="ru-RU" sz="2200" dirty="0" smtClean="0"/>
              <a:t>Ф.К.Попов </a:t>
            </a:r>
            <a:r>
              <a:rPr lang="ru-RU" sz="2200" dirty="0" err="1" smtClean="0"/>
              <a:t>диэн</a:t>
            </a:r>
            <a:r>
              <a:rPr lang="ru-RU" sz="2200" dirty="0" smtClean="0"/>
              <a:t> </a:t>
            </a:r>
            <a:r>
              <a:rPr lang="ru-RU" sz="2200" dirty="0" err="1" smtClean="0"/>
              <a:t>ким</a:t>
            </a:r>
            <a:r>
              <a:rPr lang="ru-RU" sz="2200" dirty="0" smtClean="0"/>
              <a:t> </a:t>
            </a:r>
            <a:r>
              <a:rPr lang="ru-RU" sz="2200" dirty="0" err="1" smtClean="0"/>
              <a:t>эбитий</a:t>
            </a:r>
            <a:r>
              <a:rPr lang="ru-RU" sz="2200" dirty="0" smtClean="0"/>
              <a:t>?</a:t>
            </a:r>
          </a:p>
          <a:p>
            <a:r>
              <a:rPr lang="ru-RU" sz="2200" dirty="0" err="1" smtClean="0"/>
              <a:t>Биһиги улууспутуттан</a:t>
            </a:r>
            <a:r>
              <a:rPr lang="ru-RU" sz="2200" dirty="0" smtClean="0"/>
              <a:t> </a:t>
            </a:r>
            <a:r>
              <a:rPr lang="ru-RU" sz="2200" dirty="0" err="1" smtClean="0"/>
              <a:t>төрүттээх </a:t>
            </a:r>
            <a:r>
              <a:rPr lang="ru-RU" sz="2200" dirty="0" smtClean="0"/>
              <a:t>А5а дойду </a:t>
            </a:r>
            <a:r>
              <a:rPr lang="ru-RU" sz="2200" dirty="0" err="1" smtClean="0"/>
              <a:t>Улуу</a:t>
            </a:r>
            <a:r>
              <a:rPr lang="ru-RU" sz="2200" dirty="0" smtClean="0"/>
              <a:t> </a:t>
            </a:r>
            <a:r>
              <a:rPr lang="ru-RU" sz="2200" dirty="0" err="1" smtClean="0"/>
              <a:t>сэриитин</a:t>
            </a:r>
            <a:r>
              <a:rPr lang="ru-RU" sz="2200" dirty="0" smtClean="0"/>
              <a:t> </a:t>
            </a:r>
            <a:r>
              <a:rPr lang="ru-RU" sz="2200" dirty="0" err="1" smtClean="0"/>
              <a:t>Геройдара</a:t>
            </a:r>
            <a:r>
              <a:rPr lang="ru-RU" sz="2200" dirty="0" smtClean="0"/>
              <a:t> кимнээ5ий?</a:t>
            </a:r>
          </a:p>
          <a:p>
            <a:pPr algn="ctr">
              <a:buNone/>
            </a:pPr>
            <a:r>
              <a:rPr lang="ru-RU" sz="2200" dirty="0" smtClean="0">
                <a:solidFill>
                  <a:srgbClr val="C00000"/>
                </a:solidFill>
              </a:rPr>
              <a:t>Дьиэ5э </a:t>
            </a:r>
            <a:r>
              <a:rPr lang="ru-RU" sz="2200" dirty="0" err="1" smtClean="0">
                <a:solidFill>
                  <a:srgbClr val="C00000"/>
                </a:solidFill>
              </a:rPr>
              <a:t>сорудах</a:t>
            </a:r>
            <a:r>
              <a:rPr lang="ru-RU" sz="2200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ru-RU" sz="2200" dirty="0" smtClean="0"/>
              <a:t>	1.«Саха </a:t>
            </a:r>
            <a:r>
              <a:rPr lang="ru-RU" sz="2200" dirty="0" err="1" smtClean="0"/>
              <a:t>буойуна</a:t>
            </a:r>
            <a:r>
              <a:rPr lang="ru-RU" sz="2200" dirty="0" smtClean="0"/>
              <a:t> мин </a:t>
            </a:r>
            <a:r>
              <a:rPr lang="ru-RU" sz="2200" dirty="0" err="1" smtClean="0"/>
              <a:t>сүрэхпэр</a:t>
            </a:r>
            <a:r>
              <a:rPr lang="ru-RU" sz="2200" dirty="0" smtClean="0"/>
              <a:t>» </a:t>
            </a:r>
            <a:r>
              <a:rPr lang="ru-RU" sz="2200" dirty="0" err="1" smtClean="0"/>
              <a:t>диэн</a:t>
            </a:r>
            <a:r>
              <a:rPr lang="ru-RU" sz="2200" dirty="0" smtClean="0"/>
              <a:t> тема5а </a:t>
            </a:r>
            <a:r>
              <a:rPr lang="ru-RU" sz="2200" dirty="0" err="1" smtClean="0"/>
              <a:t>айар</a:t>
            </a:r>
            <a:r>
              <a:rPr lang="ru-RU" sz="2200" dirty="0" smtClean="0"/>
              <a:t> </a:t>
            </a:r>
            <a:r>
              <a:rPr lang="ru-RU" sz="2200" dirty="0" err="1" smtClean="0"/>
              <a:t>үлэни </a:t>
            </a:r>
            <a:r>
              <a:rPr lang="ru-RU" sz="2200" dirty="0" smtClean="0"/>
              <a:t>толоро5ут .</a:t>
            </a:r>
          </a:p>
          <a:p>
            <a:pPr>
              <a:buNone/>
            </a:pPr>
            <a:r>
              <a:rPr lang="ru-RU" sz="2200" dirty="0" smtClean="0"/>
              <a:t>	2. </a:t>
            </a:r>
            <a:r>
              <a:rPr lang="ru-RU" sz="2200" dirty="0" err="1" smtClean="0"/>
              <a:t>Сэрии</a:t>
            </a:r>
            <a:r>
              <a:rPr lang="ru-RU" sz="2200" dirty="0" smtClean="0"/>
              <a:t> </a:t>
            </a:r>
            <a:r>
              <a:rPr lang="ru-RU" sz="2200" dirty="0" err="1" smtClean="0"/>
              <a:t>тематыгар</a:t>
            </a:r>
            <a:r>
              <a:rPr lang="ru-RU" sz="2200" dirty="0" smtClean="0"/>
              <a:t> </a:t>
            </a:r>
            <a:r>
              <a:rPr lang="ru-RU" sz="2200" dirty="0" err="1" smtClean="0"/>
              <a:t>ырыа</a:t>
            </a:r>
            <a:r>
              <a:rPr lang="ru-RU" sz="2200" dirty="0" smtClean="0"/>
              <a:t> </a:t>
            </a:r>
            <a:r>
              <a:rPr lang="ru-RU" sz="2200" dirty="0" err="1" smtClean="0"/>
              <a:t>буолбут</a:t>
            </a:r>
            <a:r>
              <a:rPr lang="ru-RU" sz="2200" dirty="0" smtClean="0"/>
              <a:t> </a:t>
            </a:r>
            <a:r>
              <a:rPr lang="ru-RU" sz="2200" dirty="0" err="1" smtClean="0"/>
              <a:t>хоһооннору булуу</a:t>
            </a:r>
            <a:r>
              <a:rPr lang="ru-RU" sz="2200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err="1" smtClean="0">
                <a:solidFill>
                  <a:srgbClr val="C00000"/>
                </a:solidFill>
              </a:rPr>
              <a:t>Түмүк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28604"/>
            <a:ext cx="8305800" cy="3357586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200" dirty="0" err="1" smtClean="0">
                <a:solidFill>
                  <a:srgbClr val="002060"/>
                </a:solidFill>
              </a:rPr>
              <a:t>Дидактическай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сыаллара</a:t>
            </a:r>
            <a:r>
              <a:rPr lang="ru-RU" sz="2200" dirty="0" smtClean="0">
                <a:solidFill>
                  <a:srgbClr val="002060"/>
                </a:solidFill>
              </a:rPr>
              <a:t>: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err="1" smtClean="0">
                <a:solidFill>
                  <a:srgbClr val="002060"/>
                </a:solidFill>
              </a:rPr>
              <a:t>Үөрэтэр: </a:t>
            </a:r>
            <a:r>
              <a:rPr lang="ru-RU" sz="2200" dirty="0" smtClean="0">
                <a:solidFill>
                  <a:srgbClr val="002060"/>
                </a:solidFill>
              </a:rPr>
              <a:t>И.Д.Винокуров </a:t>
            </a:r>
            <a:r>
              <a:rPr lang="ru-RU" sz="2200" dirty="0" err="1" smtClean="0">
                <a:solidFill>
                  <a:srgbClr val="002060"/>
                </a:solidFill>
              </a:rPr>
              <a:t>сэрии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туhунан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хоhоонноругар</a:t>
            </a:r>
            <a:r>
              <a:rPr lang="ru-RU" sz="2200" dirty="0" smtClean="0">
                <a:solidFill>
                  <a:srgbClr val="002060"/>
                </a:solidFill>
              </a:rPr>
              <a:t> оло5уран,</a:t>
            </a:r>
            <a:r>
              <a:rPr lang="ru-RU" sz="2200" dirty="0" err="1" smtClean="0">
                <a:solidFill>
                  <a:srgbClr val="002060"/>
                </a:solidFill>
              </a:rPr>
              <a:t>үөрэнээччилэр </a:t>
            </a:r>
            <a:r>
              <a:rPr lang="ru-RU" sz="2200" dirty="0" smtClean="0">
                <a:solidFill>
                  <a:srgbClr val="002060"/>
                </a:solidFill>
              </a:rPr>
              <a:t>аа5ар, </a:t>
            </a:r>
            <a:r>
              <a:rPr lang="ru-RU" sz="2200" dirty="0" err="1" smtClean="0">
                <a:solidFill>
                  <a:srgbClr val="002060"/>
                </a:solidFill>
              </a:rPr>
              <a:t>ырытар</a:t>
            </a:r>
            <a:r>
              <a:rPr lang="ru-RU" sz="2200" dirty="0" smtClean="0">
                <a:solidFill>
                  <a:srgbClr val="002060"/>
                </a:solidFill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</a:rPr>
              <a:t>чинчийэр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үөрүйэхтэрин иңэрии.</a:t>
            </a: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err="1" smtClean="0">
                <a:solidFill>
                  <a:srgbClr val="002060"/>
                </a:solidFill>
              </a:rPr>
              <a:t>Сайыннарар</a:t>
            </a:r>
            <a:r>
              <a:rPr lang="ru-RU" sz="2200" dirty="0" smtClean="0">
                <a:solidFill>
                  <a:srgbClr val="002060"/>
                </a:solidFill>
              </a:rPr>
              <a:t>: </a:t>
            </a:r>
            <a:r>
              <a:rPr lang="ru-RU" sz="2200" dirty="0" err="1" smtClean="0">
                <a:solidFill>
                  <a:srgbClr val="002060"/>
                </a:solidFill>
              </a:rPr>
              <a:t>Үөрэнээччилэр тирэх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компетентностарын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сайыннарыы</a:t>
            </a:r>
            <a:r>
              <a:rPr lang="ru-RU" sz="2200" dirty="0" smtClean="0">
                <a:solidFill>
                  <a:srgbClr val="002060"/>
                </a:solidFill>
              </a:rPr>
              <a:t> (</a:t>
            </a:r>
            <a:r>
              <a:rPr lang="ru-RU" sz="2200" dirty="0" err="1" smtClean="0">
                <a:solidFill>
                  <a:srgbClr val="002060"/>
                </a:solidFill>
              </a:rPr>
              <a:t>коммуникативнай</a:t>
            </a:r>
            <a:r>
              <a:rPr lang="ru-RU" sz="2200" dirty="0" smtClean="0">
                <a:solidFill>
                  <a:srgbClr val="002060"/>
                </a:solidFill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</a:rPr>
              <a:t>чинчийэр</a:t>
            </a:r>
            <a:r>
              <a:rPr lang="ru-RU" sz="2200" dirty="0" smtClean="0">
                <a:solidFill>
                  <a:srgbClr val="002060"/>
                </a:solidFill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</a:rPr>
              <a:t>информационнай</a:t>
            </a:r>
            <a:r>
              <a:rPr lang="ru-RU" sz="2200" dirty="0" smtClean="0">
                <a:solidFill>
                  <a:srgbClr val="002060"/>
                </a:solidFill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</a:rPr>
              <a:t>общекультурнай</a:t>
            </a:r>
            <a:r>
              <a:rPr lang="ru-RU" sz="2200" dirty="0" smtClean="0">
                <a:solidFill>
                  <a:srgbClr val="002060"/>
                </a:solidFill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</a:rPr>
              <a:t>билиигэ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тардыhар</a:t>
            </a:r>
            <a:r>
              <a:rPr lang="ru-RU" sz="2200" dirty="0" smtClean="0">
                <a:solidFill>
                  <a:srgbClr val="002060"/>
                </a:solidFill>
              </a:rPr>
              <a:t>)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err="1" smtClean="0">
                <a:solidFill>
                  <a:srgbClr val="002060"/>
                </a:solidFill>
              </a:rPr>
              <a:t>Иитэр</a:t>
            </a:r>
            <a:r>
              <a:rPr lang="ru-RU" sz="2200" dirty="0" smtClean="0">
                <a:solidFill>
                  <a:srgbClr val="002060"/>
                </a:solidFill>
              </a:rPr>
              <a:t>: </a:t>
            </a:r>
            <a:r>
              <a:rPr lang="ru-RU" sz="2200" dirty="0" err="1" smtClean="0">
                <a:solidFill>
                  <a:srgbClr val="002060"/>
                </a:solidFill>
              </a:rPr>
              <a:t>Төрөөбүт дойдуга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тапталы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иитии</a:t>
            </a:r>
            <a:r>
              <a:rPr lang="ru-RU" sz="2200" dirty="0" smtClean="0">
                <a:solidFill>
                  <a:srgbClr val="002060"/>
                </a:solidFill>
              </a:rPr>
              <a:t>. </a:t>
            </a:r>
            <a:r>
              <a:rPr lang="ru-RU" sz="2200" dirty="0" err="1" smtClean="0">
                <a:solidFill>
                  <a:srgbClr val="002060"/>
                </a:solidFill>
              </a:rPr>
              <a:t>Норуот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хорсун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быһыытыгар сүгүрүйүү </a:t>
            </a:r>
            <a:r>
              <a:rPr lang="ru-RU" sz="2200" dirty="0" smtClean="0">
                <a:solidFill>
                  <a:srgbClr val="002060"/>
                </a:solidFill>
              </a:rPr>
              <a:t>.</a:t>
            </a:r>
            <a:r>
              <a:rPr lang="ru-RU" sz="2200" dirty="0" err="1" smtClean="0">
                <a:solidFill>
                  <a:srgbClr val="002060"/>
                </a:solidFill>
              </a:rPr>
              <a:t>Эйэлээх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олоххо</a:t>
            </a:r>
            <a:r>
              <a:rPr lang="ru-RU" sz="2200" dirty="0" smtClean="0">
                <a:solidFill>
                  <a:srgbClr val="002060"/>
                </a:solidFill>
              </a:rPr>
              <a:t> ,кэрэ5э , </a:t>
            </a:r>
            <a:r>
              <a:rPr lang="ru-RU" sz="2200" dirty="0" err="1" smtClean="0">
                <a:solidFill>
                  <a:srgbClr val="002060"/>
                </a:solidFill>
              </a:rPr>
              <a:t>сырдыкка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туhаайыы</a:t>
            </a:r>
            <a:r>
              <a:rPr lang="ru-RU" sz="2200" dirty="0" smtClean="0">
                <a:solidFill>
                  <a:srgbClr val="002060"/>
                </a:solidFill>
              </a:rPr>
              <a:t>.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071942"/>
            <a:ext cx="8305800" cy="2372402"/>
          </a:xfrm>
        </p:spPr>
        <p:txBody>
          <a:bodyPr/>
          <a:lstStyle/>
          <a:p>
            <a:r>
              <a:rPr lang="ru-RU" dirty="0" err="1" smtClean="0"/>
              <a:t>Уруок</a:t>
            </a:r>
            <a:r>
              <a:rPr lang="ru-RU" dirty="0" smtClean="0"/>
              <a:t> </a:t>
            </a:r>
            <a:r>
              <a:rPr lang="ru-RU" dirty="0" err="1" smtClean="0"/>
              <a:t>түгэх сыала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И.Д.Винокуров-Ча5ыл5ан </a:t>
            </a:r>
            <a:r>
              <a:rPr lang="ru-RU" dirty="0" err="1" smtClean="0"/>
              <a:t>сэрии</a:t>
            </a:r>
            <a:r>
              <a:rPr lang="ru-RU" dirty="0" smtClean="0"/>
              <a:t> </a:t>
            </a:r>
            <a:r>
              <a:rPr lang="ru-RU" dirty="0" err="1" smtClean="0"/>
              <a:t>туhунан</a:t>
            </a:r>
            <a:r>
              <a:rPr lang="ru-RU" dirty="0" smtClean="0"/>
              <a:t> </a:t>
            </a:r>
            <a:r>
              <a:rPr lang="ru-RU" dirty="0" err="1" smtClean="0"/>
              <a:t>хоhооннорун</a:t>
            </a:r>
            <a:r>
              <a:rPr lang="ru-RU" dirty="0" smtClean="0"/>
              <a:t> аа5ан, </a:t>
            </a:r>
            <a:r>
              <a:rPr lang="ru-RU" dirty="0" err="1" smtClean="0"/>
              <a:t>ырытан</a:t>
            </a:r>
            <a:r>
              <a:rPr lang="ru-RU" dirty="0" smtClean="0"/>
              <a:t> </a:t>
            </a:r>
            <a:r>
              <a:rPr lang="ru-RU" dirty="0" err="1" smtClean="0"/>
              <a:t>саха</a:t>
            </a:r>
            <a:r>
              <a:rPr lang="ru-RU" dirty="0" smtClean="0"/>
              <a:t> </a:t>
            </a:r>
            <a:r>
              <a:rPr lang="ru-RU" dirty="0" err="1" smtClean="0"/>
              <a:t>литературатыгар</a:t>
            </a:r>
            <a:r>
              <a:rPr lang="ru-RU" dirty="0" smtClean="0"/>
              <a:t> </a:t>
            </a:r>
            <a:r>
              <a:rPr lang="ru-RU" dirty="0" err="1" smtClean="0"/>
              <a:t>сэрии</a:t>
            </a:r>
            <a:r>
              <a:rPr lang="ru-RU" dirty="0" smtClean="0"/>
              <a:t> </a:t>
            </a:r>
            <a:r>
              <a:rPr lang="ru-RU" dirty="0" err="1" smtClean="0"/>
              <a:t>уонна</a:t>
            </a:r>
            <a:r>
              <a:rPr lang="ru-RU" dirty="0" smtClean="0"/>
              <a:t> </a:t>
            </a:r>
            <a:r>
              <a:rPr lang="ru-RU" dirty="0" err="1" smtClean="0"/>
              <a:t>эйэ</a:t>
            </a:r>
            <a:r>
              <a:rPr lang="ru-RU" dirty="0" smtClean="0"/>
              <a:t> </a:t>
            </a:r>
            <a:r>
              <a:rPr lang="ru-RU" dirty="0" err="1" smtClean="0"/>
              <a:t>тематын</a:t>
            </a:r>
            <a:r>
              <a:rPr lang="ru-RU" dirty="0" smtClean="0"/>
              <a:t> </a:t>
            </a:r>
            <a:r>
              <a:rPr lang="ru-RU" dirty="0" err="1" smtClean="0"/>
              <a:t>арыйыы</a:t>
            </a:r>
            <a:r>
              <a:rPr lang="ru-RU" dirty="0" smtClean="0"/>
              <a:t>,  </a:t>
            </a:r>
            <a:r>
              <a:rPr lang="ru-RU" dirty="0" err="1" smtClean="0"/>
              <a:t>биир</a:t>
            </a:r>
            <a:r>
              <a:rPr lang="ru-RU" dirty="0" smtClean="0"/>
              <a:t> </a:t>
            </a:r>
            <a:r>
              <a:rPr lang="ru-RU" dirty="0" err="1" smtClean="0"/>
              <a:t>дойдулаахтарбыт</a:t>
            </a:r>
            <a:r>
              <a:rPr lang="ru-RU" dirty="0" smtClean="0"/>
              <a:t> </a:t>
            </a:r>
            <a:r>
              <a:rPr lang="ru-RU" dirty="0" err="1" smtClean="0"/>
              <a:t>геройдуу</a:t>
            </a:r>
            <a:r>
              <a:rPr lang="ru-RU" dirty="0" smtClean="0"/>
              <a:t> </a:t>
            </a:r>
            <a:r>
              <a:rPr lang="ru-RU" dirty="0" err="1" smtClean="0"/>
              <a:t>быһыыларын чинчийиигэ</a:t>
            </a:r>
            <a:r>
              <a:rPr lang="ru-RU" dirty="0" smtClean="0"/>
              <a:t> </a:t>
            </a:r>
            <a:r>
              <a:rPr lang="ru-RU" dirty="0" err="1" smtClean="0"/>
              <a:t>туһаайыы, саха</a:t>
            </a:r>
            <a:r>
              <a:rPr lang="ru-RU" dirty="0" smtClean="0"/>
              <a:t> </a:t>
            </a:r>
            <a:r>
              <a:rPr lang="ru-RU" dirty="0" err="1" smtClean="0"/>
              <a:t>саллаатын</a:t>
            </a:r>
            <a:r>
              <a:rPr lang="ru-RU" dirty="0" smtClean="0"/>
              <a:t> </a:t>
            </a:r>
            <a:r>
              <a:rPr lang="ru-RU" dirty="0" err="1" smtClean="0"/>
              <a:t>обра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һыгар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мини-проект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1014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err="1" smtClean="0"/>
              <a:t>Киирии</a:t>
            </a:r>
            <a:r>
              <a:rPr lang="ru-RU" dirty="0" smtClean="0"/>
              <a:t> </a:t>
            </a:r>
            <a:r>
              <a:rPr lang="ru-RU" dirty="0" err="1" smtClean="0"/>
              <a:t>чааhа</a:t>
            </a:r>
            <a:r>
              <a:rPr lang="ru-RU" dirty="0" smtClean="0"/>
              <a:t>. (</a:t>
            </a:r>
            <a:r>
              <a:rPr lang="ru-RU" dirty="0" err="1" smtClean="0"/>
              <a:t>уруок</a:t>
            </a:r>
            <a:r>
              <a:rPr lang="ru-RU" dirty="0" smtClean="0"/>
              <a:t> </a:t>
            </a:r>
            <a:r>
              <a:rPr lang="ru-RU" dirty="0" err="1" smtClean="0"/>
              <a:t>сыалын</a:t>
            </a:r>
            <a:r>
              <a:rPr lang="ru-RU" dirty="0" smtClean="0"/>
              <a:t>, </a:t>
            </a:r>
            <a:r>
              <a:rPr lang="ru-RU" dirty="0" err="1" smtClean="0"/>
              <a:t>соругун</a:t>
            </a:r>
            <a:r>
              <a:rPr lang="ru-RU" dirty="0" smtClean="0"/>
              <a:t> </a:t>
            </a:r>
            <a:r>
              <a:rPr lang="ru-RU" dirty="0" err="1" smtClean="0"/>
              <a:t>кытта</a:t>
            </a:r>
            <a:r>
              <a:rPr lang="ru-RU" dirty="0" smtClean="0"/>
              <a:t> </a:t>
            </a:r>
            <a:r>
              <a:rPr lang="ru-RU" dirty="0" err="1" smtClean="0"/>
              <a:t>билиhинэрии</a:t>
            </a:r>
            <a:r>
              <a:rPr lang="ru-RU" dirty="0" smtClean="0"/>
              <a:t>, </a:t>
            </a:r>
            <a:r>
              <a:rPr lang="ru-RU" dirty="0" err="1" smtClean="0"/>
              <a:t>түгэх сыалы</a:t>
            </a:r>
            <a:r>
              <a:rPr lang="ru-RU" dirty="0" smtClean="0"/>
              <a:t> </a:t>
            </a:r>
            <a:r>
              <a:rPr lang="ru-RU" dirty="0" err="1" smtClean="0"/>
              <a:t>туруоруу</a:t>
            </a:r>
            <a:r>
              <a:rPr lang="ru-RU" dirty="0" smtClean="0"/>
              <a:t>)</a:t>
            </a:r>
          </a:p>
          <a:p>
            <a:pPr lvl="0"/>
            <a:r>
              <a:rPr lang="ru-RU" dirty="0" err="1" smtClean="0"/>
              <a:t>Учуутал</a:t>
            </a:r>
            <a:r>
              <a:rPr lang="ru-RU" dirty="0" smtClean="0"/>
              <a:t> </a:t>
            </a:r>
            <a:r>
              <a:rPr lang="ru-RU" dirty="0" err="1" smtClean="0"/>
              <a:t>бэсиэдэтэ</a:t>
            </a:r>
            <a:r>
              <a:rPr lang="ru-RU" dirty="0" smtClean="0"/>
              <a:t> «</a:t>
            </a:r>
            <a:r>
              <a:rPr lang="ru-RU" dirty="0" err="1" smtClean="0"/>
              <a:t>Сэрии</a:t>
            </a:r>
            <a:r>
              <a:rPr lang="ru-RU" dirty="0" smtClean="0"/>
              <a:t> </a:t>
            </a:r>
            <a:r>
              <a:rPr lang="ru-RU" dirty="0" err="1" smtClean="0"/>
              <a:t>уонна</a:t>
            </a:r>
            <a:r>
              <a:rPr lang="ru-RU" dirty="0" smtClean="0"/>
              <a:t> </a:t>
            </a:r>
            <a:r>
              <a:rPr lang="ru-RU" dirty="0" err="1" smtClean="0"/>
              <a:t>эйэ</a:t>
            </a:r>
            <a:r>
              <a:rPr lang="ru-RU" dirty="0" smtClean="0"/>
              <a:t> </a:t>
            </a:r>
            <a:r>
              <a:rPr lang="ru-RU" dirty="0" err="1" smtClean="0"/>
              <a:t>саха</a:t>
            </a:r>
            <a:r>
              <a:rPr lang="ru-RU" dirty="0" smtClean="0"/>
              <a:t> </a:t>
            </a:r>
            <a:r>
              <a:rPr lang="ru-RU" dirty="0" err="1" smtClean="0"/>
              <a:t>литературатыгар</a:t>
            </a:r>
            <a:r>
              <a:rPr lang="ru-RU" dirty="0" smtClean="0"/>
              <a:t>» (презентация </a:t>
            </a:r>
            <a:r>
              <a:rPr lang="ru-RU" dirty="0" smtClean="0"/>
              <a:t>)</a:t>
            </a:r>
            <a:endParaRPr lang="ru-RU" dirty="0" smtClean="0"/>
          </a:p>
          <a:p>
            <a:pPr lvl="0"/>
            <a:r>
              <a:rPr lang="ru-RU" dirty="0" smtClean="0"/>
              <a:t>«</a:t>
            </a:r>
            <a:r>
              <a:rPr lang="ru-RU" dirty="0" err="1" smtClean="0"/>
              <a:t>Сахам</a:t>
            </a:r>
            <a:r>
              <a:rPr lang="ru-RU" dirty="0" smtClean="0"/>
              <a:t> </a:t>
            </a:r>
            <a:r>
              <a:rPr lang="ru-RU" dirty="0" err="1" smtClean="0"/>
              <a:t>саллаатын</a:t>
            </a:r>
            <a:r>
              <a:rPr lang="ru-RU" dirty="0" smtClean="0"/>
              <a:t> </a:t>
            </a:r>
            <a:r>
              <a:rPr lang="ru-RU" dirty="0" err="1" smtClean="0"/>
              <a:t>айхаллаан</a:t>
            </a:r>
            <a:r>
              <a:rPr lang="ru-RU" dirty="0" smtClean="0"/>
              <a:t> </a:t>
            </a:r>
            <a:r>
              <a:rPr lang="ru-RU" dirty="0" err="1" smtClean="0"/>
              <a:t>ыллыбын</a:t>
            </a:r>
            <a:r>
              <a:rPr lang="ru-RU" dirty="0" smtClean="0"/>
              <a:t>» (</a:t>
            </a:r>
            <a:r>
              <a:rPr lang="ru-RU" dirty="0" err="1" smtClean="0"/>
              <a:t>суруйааччы</a:t>
            </a:r>
            <a:r>
              <a:rPr lang="ru-RU" dirty="0" smtClean="0"/>
              <a:t> оло5ун, </a:t>
            </a:r>
            <a:r>
              <a:rPr lang="ru-RU" dirty="0" err="1" smtClean="0"/>
              <a:t>айар</a:t>
            </a:r>
            <a:r>
              <a:rPr lang="ru-RU" dirty="0" smtClean="0"/>
              <a:t> </a:t>
            </a:r>
            <a:r>
              <a:rPr lang="ru-RU" dirty="0" err="1" smtClean="0"/>
              <a:t>үлэтин туһунан үөрэнээччилэр иһитиннэриилэрэ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- И.Д.Винокуров- Ча5ыл5ан -  фронтовик поэт </a:t>
            </a:r>
          </a:p>
          <a:p>
            <a:pPr>
              <a:buNone/>
            </a:pPr>
            <a:r>
              <a:rPr lang="ru-RU" dirty="0" smtClean="0"/>
              <a:t>- Поэт </a:t>
            </a:r>
            <a:r>
              <a:rPr lang="ru-RU" dirty="0" err="1" smtClean="0"/>
              <a:t>сэрии</a:t>
            </a:r>
            <a:r>
              <a:rPr lang="ru-RU" dirty="0" smtClean="0"/>
              <a:t> </a:t>
            </a:r>
            <a:r>
              <a:rPr lang="ru-RU" dirty="0" err="1" smtClean="0"/>
              <a:t>тематыгар</a:t>
            </a:r>
            <a:r>
              <a:rPr lang="ru-RU" dirty="0" smtClean="0"/>
              <a:t> </a:t>
            </a:r>
            <a:r>
              <a:rPr lang="ru-RU" dirty="0" err="1" smtClean="0"/>
              <a:t>айымньылара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Хоһооннору </a:t>
            </a:r>
            <a:r>
              <a:rPr lang="ru-RU" dirty="0" smtClean="0"/>
              <a:t>аа5ыы.</a:t>
            </a:r>
          </a:p>
          <a:p>
            <a:pPr lvl="0"/>
            <a:r>
              <a:rPr lang="ru-RU" dirty="0" err="1" smtClean="0"/>
              <a:t>Бөлөх үлэтэ (хоһооннору ырытыы</a:t>
            </a:r>
            <a:r>
              <a:rPr lang="ru-RU" dirty="0" smtClean="0"/>
              <a:t>)</a:t>
            </a:r>
          </a:p>
          <a:p>
            <a:pPr lvl="0"/>
            <a:r>
              <a:rPr lang="ru-RU" dirty="0" err="1" smtClean="0"/>
              <a:t>Түмүк</a:t>
            </a:r>
            <a:r>
              <a:rPr lang="ru-RU" dirty="0" smtClean="0"/>
              <a:t>(И.Д.Винокуров- Ча5ыл5ан </a:t>
            </a:r>
            <a:r>
              <a:rPr lang="ru-RU" dirty="0" err="1" smtClean="0"/>
              <a:t>сэрии</a:t>
            </a:r>
            <a:r>
              <a:rPr lang="ru-RU" dirty="0" smtClean="0"/>
              <a:t> </a:t>
            </a:r>
            <a:r>
              <a:rPr lang="ru-RU" dirty="0" err="1" smtClean="0"/>
              <a:t>туһунан хоһооноругар </a:t>
            </a:r>
            <a:r>
              <a:rPr lang="ru-RU" dirty="0" smtClean="0"/>
              <a:t>оло5уран, </a:t>
            </a:r>
            <a:r>
              <a:rPr lang="ru-RU" dirty="0" err="1" smtClean="0"/>
              <a:t>саха</a:t>
            </a:r>
            <a:r>
              <a:rPr lang="ru-RU" dirty="0" smtClean="0"/>
              <a:t> </a:t>
            </a:r>
            <a:r>
              <a:rPr lang="ru-RU" dirty="0" err="1" smtClean="0"/>
              <a:t>саллаатын</a:t>
            </a:r>
            <a:r>
              <a:rPr lang="ru-RU" dirty="0" smtClean="0"/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обраһыгар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мини-проект</a:t>
            </a:r>
            <a:r>
              <a:rPr lang="ru-RU" dirty="0" smtClean="0">
                <a:latin typeface="Arial"/>
                <a:cs typeface="Arial"/>
              </a:rPr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err="1" smtClean="0">
                <a:solidFill>
                  <a:srgbClr val="002060"/>
                </a:solidFill>
              </a:rPr>
              <a:t>Уруок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кылгас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былаана</a:t>
            </a:r>
            <a:r>
              <a:rPr lang="ru-RU" sz="2800" dirty="0" smtClean="0">
                <a:solidFill>
                  <a:srgbClr val="002060"/>
                </a:solidFill>
              </a:rPr>
              <a:t>:</a:t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81578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 smtClean="0"/>
              <a:t>Ханнык</a:t>
            </a:r>
            <a:r>
              <a:rPr lang="ru-RU" sz="2000" dirty="0" smtClean="0"/>
              <a:t> ба5арар </a:t>
            </a:r>
            <a:r>
              <a:rPr lang="ru-RU" sz="2000" dirty="0" err="1" smtClean="0"/>
              <a:t>сэрии</a:t>
            </a:r>
            <a:r>
              <a:rPr lang="ru-RU" sz="2000" dirty="0" smtClean="0"/>
              <a:t> </a:t>
            </a:r>
            <a:r>
              <a:rPr lang="ru-RU" sz="2000" dirty="0" err="1" smtClean="0"/>
              <a:t>норуот</a:t>
            </a:r>
            <a:r>
              <a:rPr lang="ru-RU" sz="2000" dirty="0" smtClean="0"/>
              <a:t> оло5ор </a:t>
            </a:r>
            <a:r>
              <a:rPr lang="ru-RU" sz="2000" dirty="0" err="1" smtClean="0"/>
              <a:t>улахан</a:t>
            </a:r>
            <a:r>
              <a:rPr lang="ru-RU" sz="2000" dirty="0" smtClean="0"/>
              <a:t> </a:t>
            </a:r>
            <a:r>
              <a:rPr lang="ru-RU" sz="2000" dirty="0" err="1" smtClean="0"/>
              <a:t>алдьаныыны-кээһэниини</a:t>
            </a:r>
            <a:r>
              <a:rPr lang="ru-RU" sz="2000" dirty="0" smtClean="0"/>
              <a:t>, </a:t>
            </a:r>
            <a:r>
              <a:rPr lang="ru-RU" sz="2000" dirty="0" err="1" smtClean="0"/>
              <a:t>өлүүнү </a:t>
            </a:r>
            <a:r>
              <a:rPr lang="ru-RU" sz="2000" dirty="0" smtClean="0"/>
              <a:t>–</a:t>
            </a:r>
            <a:r>
              <a:rPr lang="ru-RU" sz="2000" dirty="0" err="1" smtClean="0"/>
              <a:t>сүтүүнү таһаарар</a:t>
            </a:r>
            <a:r>
              <a:rPr lang="ru-RU" sz="2000" dirty="0" smtClean="0"/>
              <a:t>. А5а дойду </a:t>
            </a:r>
            <a:r>
              <a:rPr lang="ru-RU" sz="2000" dirty="0" err="1" smtClean="0"/>
              <a:t>Улуу</a:t>
            </a:r>
            <a:r>
              <a:rPr lang="ru-RU" sz="2000" dirty="0" smtClean="0"/>
              <a:t> </a:t>
            </a:r>
            <a:r>
              <a:rPr lang="ru-RU" sz="2000" dirty="0" err="1" smtClean="0"/>
              <a:t>сэриитигэр</a:t>
            </a:r>
            <a:r>
              <a:rPr lang="ru-RU" sz="2000" dirty="0" smtClean="0"/>
              <a:t> </a:t>
            </a:r>
            <a:r>
              <a:rPr lang="ru-RU" sz="2000" dirty="0" err="1" smtClean="0"/>
              <a:t>үгүс саха</a:t>
            </a:r>
            <a:r>
              <a:rPr lang="ru-RU" sz="2000" dirty="0" smtClean="0"/>
              <a:t> </a:t>
            </a:r>
            <a:r>
              <a:rPr lang="ru-RU" sz="2000" dirty="0" err="1" smtClean="0"/>
              <a:t>ньургун</a:t>
            </a:r>
            <a:r>
              <a:rPr lang="ru-RU" sz="2000" dirty="0" smtClean="0"/>
              <a:t> </a:t>
            </a:r>
            <a:r>
              <a:rPr lang="ru-RU" sz="2000" dirty="0" err="1" smtClean="0"/>
              <a:t>уолаттара</a:t>
            </a:r>
            <a:r>
              <a:rPr lang="ru-RU" sz="2000" dirty="0" smtClean="0"/>
              <a:t>, </a:t>
            </a:r>
            <a:r>
              <a:rPr lang="ru-RU" sz="2000" dirty="0" err="1" smtClean="0"/>
              <a:t>илиилэригэр</a:t>
            </a:r>
            <a:r>
              <a:rPr lang="ru-RU" sz="2000" dirty="0" smtClean="0"/>
              <a:t> </a:t>
            </a:r>
            <a:r>
              <a:rPr lang="ru-RU" sz="2000" dirty="0" err="1" smtClean="0"/>
              <a:t>саа-саадах</a:t>
            </a:r>
            <a:r>
              <a:rPr lang="ru-RU" sz="2000" dirty="0" smtClean="0"/>
              <a:t> </a:t>
            </a:r>
            <a:r>
              <a:rPr lang="ru-RU" sz="2000" dirty="0" err="1" smtClean="0"/>
              <a:t>тутан</a:t>
            </a:r>
            <a:r>
              <a:rPr lang="ru-RU" sz="2000" dirty="0" smtClean="0"/>
              <a:t>, </a:t>
            </a:r>
            <a:r>
              <a:rPr lang="ru-RU" sz="2000" dirty="0" err="1" smtClean="0"/>
              <a:t>Ийэ</a:t>
            </a:r>
            <a:r>
              <a:rPr lang="ru-RU" sz="2000" dirty="0" smtClean="0"/>
              <a:t> </a:t>
            </a:r>
            <a:r>
              <a:rPr lang="ru-RU" sz="2000" dirty="0" err="1" smtClean="0"/>
              <a:t>дойдуларын</a:t>
            </a:r>
            <a:r>
              <a:rPr lang="ru-RU" sz="2000" dirty="0" smtClean="0"/>
              <a:t> </a:t>
            </a:r>
            <a:r>
              <a:rPr lang="ru-RU" sz="2000" dirty="0" err="1" smtClean="0"/>
              <a:t>тас</a:t>
            </a:r>
            <a:r>
              <a:rPr lang="ru-RU" sz="2000" dirty="0" smtClean="0"/>
              <a:t> </a:t>
            </a:r>
            <a:r>
              <a:rPr lang="ru-RU" sz="2000" dirty="0" err="1" smtClean="0"/>
              <a:t>өстөөхтөртөн хорсуннук</a:t>
            </a:r>
            <a:r>
              <a:rPr lang="ru-RU" sz="2000" dirty="0" smtClean="0"/>
              <a:t> </a:t>
            </a:r>
            <a:r>
              <a:rPr lang="ru-RU" sz="2000" dirty="0" err="1" smtClean="0"/>
              <a:t>көмүскээбиттэрэ</a:t>
            </a:r>
            <a:r>
              <a:rPr lang="ru-RU" sz="2000" dirty="0" smtClean="0"/>
              <a:t>. Саха </a:t>
            </a:r>
            <a:r>
              <a:rPr lang="ru-RU" sz="2000" dirty="0" err="1" smtClean="0"/>
              <a:t>суруйааччыларыттан</a:t>
            </a:r>
            <a:r>
              <a:rPr lang="ru-RU" sz="2000" dirty="0" smtClean="0"/>
              <a:t> </a:t>
            </a:r>
            <a:r>
              <a:rPr lang="ru-RU" sz="2000" dirty="0" err="1" smtClean="0"/>
              <a:t>Эллэй</a:t>
            </a:r>
            <a:r>
              <a:rPr lang="ru-RU" sz="2000" dirty="0" smtClean="0"/>
              <a:t>, Аба5ыыныскай, </a:t>
            </a:r>
            <a:r>
              <a:rPr lang="ru-RU" sz="2000" dirty="0" err="1" smtClean="0"/>
              <a:t>Дьүөгэ Ааныстыырап</a:t>
            </a:r>
            <a:r>
              <a:rPr lang="ru-RU" sz="2000" dirty="0" smtClean="0"/>
              <a:t>, Тимофей </a:t>
            </a:r>
            <a:r>
              <a:rPr lang="ru-RU" sz="2000" dirty="0" err="1" smtClean="0"/>
              <a:t>Сметанин</a:t>
            </a:r>
            <a:r>
              <a:rPr lang="ru-RU" sz="2000" dirty="0" smtClean="0"/>
              <a:t>, </a:t>
            </a:r>
            <a:r>
              <a:rPr lang="ru-RU" sz="2000" dirty="0" err="1" smtClean="0"/>
              <a:t>Исай</a:t>
            </a:r>
            <a:r>
              <a:rPr lang="ru-RU" sz="2000" dirty="0" smtClean="0"/>
              <a:t> Никифоров, Иннокентий </a:t>
            </a:r>
            <a:r>
              <a:rPr lang="ru-RU" sz="2000" dirty="0" err="1" smtClean="0"/>
              <a:t>Эртюков</a:t>
            </a:r>
            <a:r>
              <a:rPr lang="ru-RU" sz="2000" dirty="0" smtClean="0"/>
              <a:t>, </a:t>
            </a:r>
            <a:r>
              <a:rPr lang="ru-RU" sz="2000" dirty="0" err="1" smtClean="0"/>
              <a:t>Күн Дьирибинэ</a:t>
            </a:r>
            <a:r>
              <a:rPr lang="ru-RU" sz="2000" dirty="0" smtClean="0"/>
              <a:t>, Петр </a:t>
            </a:r>
            <a:r>
              <a:rPr lang="ru-RU" sz="2000" dirty="0" err="1" smtClean="0"/>
              <a:t>Тобуруокап</a:t>
            </a:r>
            <a:r>
              <a:rPr lang="ru-RU" sz="2000" dirty="0" smtClean="0"/>
              <a:t>, Алексей </a:t>
            </a:r>
            <a:r>
              <a:rPr lang="ru-RU" sz="2000" dirty="0" err="1" smtClean="0"/>
              <a:t>Бродников</a:t>
            </a:r>
            <a:r>
              <a:rPr lang="ru-RU" sz="2000" dirty="0" smtClean="0"/>
              <a:t>, Семен Никифоров, Степан Тимофеев, Иннокентий Артамонов, </a:t>
            </a:r>
            <a:r>
              <a:rPr lang="ru-RU" sz="2000" dirty="0" err="1" smtClean="0"/>
              <a:t>Дьуон</a:t>
            </a:r>
            <a:r>
              <a:rPr lang="ru-RU" sz="2000" dirty="0" smtClean="0"/>
              <a:t> </a:t>
            </a:r>
            <a:r>
              <a:rPr lang="ru-RU" sz="2000" dirty="0" err="1" smtClean="0"/>
              <a:t>Дьаҥылы, </a:t>
            </a:r>
            <a:r>
              <a:rPr lang="ru-RU" sz="2000" dirty="0" smtClean="0"/>
              <a:t>Юрий </a:t>
            </a:r>
            <a:r>
              <a:rPr lang="ru-RU" sz="2000" dirty="0" err="1" smtClean="0"/>
              <a:t>Шамшурин</a:t>
            </a:r>
            <a:r>
              <a:rPr lang="ru-RU" sz="2000" dirty="0" smtClean="0"/>
              <a:t> </a:t>
            </a:r>
            <a:r>
              <a:rPr lang="ru-RU" sz="2000" dirty="0" err="1" smtClean="0"/>
              <a:t>кыттыыны</a:t>
            </a:r>
            <a:r>
              <a:rPr lang="ru-RU" sz="2000" dirty="0" smtClean="0"/>
              <a:t> </a:t>
            </a:r>
            <a:r>
              <a:rPr lang="ru-RU" sz="2000" dirty="0" err="1" smtClean="0"/>
              <a:t>ылбыттара</a:t>
            </a:r>
            <a:r>
              <a:rPr lang="ru-RU" sz="2000" dirty="0" smtClean="0"/>
              <a:t>. </a:t>
            </a:r>
          </a:p>
          <a:p>
            <a:pPr algn="just"/>
            <a:r>
              <a:rPr lang="ru-RU" sz="2000" dirty="0" err="1" smtClean="0"/>
              <a:t>Сэрии</a:t>
            </a:r>
            <a:r>
              <a:rPr lang="ru-RU" sz="2000" dirty="0" smtClean="0"/>
              <a:t> </a:t>
            </a:r>
            <a:r>
              <a:rPr lang="ru-RU" sz="2000" dirty="0" err="1" smtClean="0"/>
              <a:t>бастакы</a:t>
            </a:r>
            <a:r>
              <a:rPr lang="ru-RU" sz="2000" dirty="0" smtClean="0"/>
              <a:t> </a:t>
            </a:r>
            <a:r>
              <a:rPr lang="ru-RU" sz="2000" dirty="0" err="1" smtClean="0"/>
              <a:t>күннэриттэн саха</a:t>
            </a:r>
            <a:r>
              <a:rPr lang="ru-RU" sz="2000" dirty="0" smtClean="0"/>
              <a:t> </a:t>
            </a:r>
            <a:r>
              <a:rPr lang="ru-RU" sz="2000" dirty="0" err="1" smtClean="0"/>
              <a:t>поэттара</a:t>
            </a:r>
            <a:r>
              <a:rPr lang="ru-RU" sz="2000" dirty="0" smtClean="0"/>
              <a:t> </a:t>
            </a:r>
            <a:r>
              <a:rPr lang="ru-RU" sz="2000" dirty="0" err="1" smtClean="0"/>
              <a:t>норуоту</a:t>
            </a:r>
            <a:r>
              <a:rPr lang="ru-RU" sz="2000" dirty="0" smtClean="0"/>
              <a:t> </a:t>
            </a:r>
            <a:r>
              <a:rPr lang="ru-RU" sz="2000" dirty="0" err="1" smtClean="0"/>
              <a:t>Ийэ</a:t>
            </a:r>
            <a:r>
              <a:rPr lang="ru-RU" sz="2000" dirty="0" smtClean="0"/>
              <a:t> дойду </a:t>
            </a:r>
            <a:r>
              <a:rPr lang="ru-RU" sz="2000" dirty="0" err="1" smtClean="0"/>
              <a:t>көмүскэлигэр ыҥырар хоһооннору суруйбуттара</a:t>
            </a:r>
            <a:r>
              <a:rPr lang="ru-RU" sz="2000" dirty="0" smtClean="0"/>
              <a:t>, </a:t>
            </a:r>
            <a:r>
              <a:rPr lang="ru-RU" sz="2000" dirty="0" err="1" smtClean="0"/>
              <a:t>өстөөххө өһүөнү</a:t>
            </a:r>
            <a:r>
              <a:rPr lang="ru-RU" sz="2000" dirty="0" smtClean="0"/>
              <a:t>, </a:t>
            </a:r>
            <a:r>
              <a:rPr lang="ru-RU" sz="2000" dirty="0" err="1" smtClean="0"/>
              <a:t>Кыайыыга</a:t>
            </a:r>
            <a:r>
              <a:rPr lang="ru-RU" sz="2000" dirty="0" smtClean="0"/>
              <a:t> </a:t>
            </a:r>
            <a:r>
              <a:rPr lang="ru-RU" sz="2000" dirty="0" err="1" smtClean="0"/>
              <a:t>эрэли</a:t>
            </a:r>
            <a:r>
              <a:rPr lang="ru-RU" sz="2000" dirty="0" smtClean="0"/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хоһуйбуттара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«</a:t>
            </a:r>
            <a:r>
              <a:rPr lang="ru-RU" sz="2800" dirty="0" err="1" smtClean="0">
                <a:solidFill>
                  <a:srgbClr val="002060"/>
                </a:solidFill>
              </a:rPr>
              <a:t>Сэрии</a:t>
            </a:r>
            <a:r>
              <a:rPr lang="ru-RU" sz="2800" dirty="0" smtClean="0">
                <a:solidFill>
                  <a:srgbClr val="002060"/>
                </a:solidFill>
              </a:rPr>
              <a:t>  </a:t>
            </a:r>
            <a:r>
              <a:rPr lang="ru-RU" sz="2800" dirty="0" err="1" smtClean="0">
                <a:solidFill>
                  <a:srgbClr val="002060"/>
                </a:solidFill>
              </a:rPr>
              <a:t>уонна</a:t>
            </a:r>
            <a:r>
              <a:rPr lang="ru-RU" sz="2800" dirty="0" smtClean="0">
                <a:solidFill>
                  <a:srgbClr val="002060"/>
                </a:solidFill>
              </a:rPr>
              <a:t>  </a:t>
            </a:r>
            <a:r>
              <a:rPr lang="ru-RU" sz="2800" dirty="0" err="1" smtClean="0">
                <a:solidFill>
                  <a:srgbClr val="002060"/>
                </a:solidFill>
              </a:rPr>
              <a:t>эйэ</a:t>
            </a:r>
            <a:r>
              <a:rPr lang="ru-RU" sz="2800" dirty="0" smtClean="0">
                <a:solidFill>
                  <a:srgbClr val="002060"/>
                </a:solidFill>
              </a:rPr>
              <a:t>  </a:t>
            </a:r>
            <a:r>
              <a:rPr lang="ru-RU" sz="2800" dirty="0" err="1" smtClean="0">
                <a:solidFill>
                  <a:srgbClr val="002060"/>
                </a:solidFill>
              </a:rPr>
              <a:t>саха</a:t>
            </a:r>
            <a:r>
              <a:rPr lang="ru-RU" sz="2800" dirty="0" smtClean="0">
                <a:solidFill>
                  <a:srgbClr val="002060"/>
                </a:solidFill>
              </a:rPr>
              <a:t>  </a:t>
            </a:r>
            <a:r>
              <a:rPr lang="ru-RU" sz="2800" dirty="0" err="1" smtClean="0">
                <a:solidFill>
                  <a:srgbClr val="002060"/>
                </a:solidFill>
              </a:rPr>
              <a:t>литературатыгар</a:t>
            </a:r>
            <a:r>
              <a:rPr lang="ru-RU" sz="2800" dirty="0" smtClean="0">
                <a:solidFill>
                  <a:srgbClr val="002060"/>
                </a:solidFill>
              </a:rPr>
              <a:t>»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«</a:t>
            </a:r>
            <a:r>
              <a:rPr lang="ru-RU" sz="2800" dirty="0" err="1" smtClean="0">
                <a:solidFill>
                  <a:srgbClr val="0070C0"/>
                </a:solidFill>
              </a:rPr>
              <a:t>Сахам</a:t>
            </a:r>
            <a:r>
              <a:rPr lang="ru-RU" sz="2800" dirty="0" smtClean="0">
                <a:solidFill>
                  <a:srgbClr val="0070C0"/>
                </a:solidFill>
              </a:rPr>
              <a:t>  </a:t>
            </a:r>
            <a:r>
              <a:rPr lang="ru-RU" sz="2800" dirty="0" err="1" smtClean="0">
                <a:solidFill>
                  <a:srgbClr val="0070C0"/>
                </a:solidFill>
              </a:rPr>
              <a:t>саллаатын</a:t>
            </a:r>
            <a:r>
              <a:rPr lang="ru-RU" sz="2800" dirty="0" smtClean="0">
                <a:solidFill>
                  <a:srgbClr val="0070C0"/>
                </a:solidFill>
              </a:rPr>
              <a:t>  </a:t>
            </a:r>
            <a:r>
              <a:rPr lang="ru-RU" sz="2800" dirty="0" err="1" smtClean="0">
                <a:solidFill>
                  <a:srgbClr val="0070C0"/>
                </a:solidFill>
              </a:rPr>
              <a:t>айхаллаан</a:t>
            </a:r>
            <a:r>
              <a:rPr lang="ru-RU" sz="2800" dirty="0" smtClean="0">
                <a:solidFill>
                  <a:srgbClr val="0070C0"/>
                </a:solidFill>
              </a:rPr>
              <a:t>  </a:t>
            </a:r>
            <a:r>
              <a:rPr lang="ru-RU" sz="2800" dirty="0" err="1" smtClean="0">
                <a:solidFill>
                  <a:srgbClr val="0070C0"/>
                </a:solidFill>
              </a:rPr>
              <a:t>ыллыыбын</a:t>
            </a:r>
            <a:r>
              <a:rPr lang="ru-RU" sz="2800" dirty="0" smtClean="0">
                <a:solidFill>
                  <a:srgbClr val="0070C0"/>
                </a:solidFill>
              </a:rPr>
              <a:t>»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643306" y="1142984"/>
            <a:ext cx="5064830" cy="514353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sah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1914 с. от ыйын 31 күнүгэр Нам улууһун, улуу Лена биэрэгэр элбэх оҕолоох саха бааһынай дьиэ кэргэнигэр төрөөбүтэ.</a:t>
            </a:r>
          </a:p>
          <a:p>
            <a:pPr algn="just"/>
            <a:r>
              <a:rPr lang="sah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Педагогическай техникумҥа үөрэммитэ, салгыы хаалан тыл уонна литература учууталынан үлэлиир.</a:t>
            </a:r>
          </a:p>
          <a:p>
            <a:pPr algn="just"/>
            <a:r>
              <a:rPr lang="sah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1934 с. Нам оскуолаларын инспектора.</a:t>
            </a:r>
          </a:p>
          <a:p>
            <a:pPr algn="just"/>
            <a:r>
              <a:rPr lang="sah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1935 с. Саха сиринээҕи кинигэ издательствотын редактора.</a:t>
            </a:r>
          </a:p>
          <a:p>
            <a:pPr algn="just"/>
            <a:r>
              <a:rPr lang="sah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1937 с. Москваҕа учебниктары таһаарар издательство редакторынан үлэлээбитэ.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ah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ah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1938 с. Якутскайдааҕы тыа хаһаайыстыбатын техникумугар саха уонна нуучча тылларын үөрэппитэ.</a:t>
            </a:r>
          </a:p>
          <a:p>
            <a:pPr algn="just"/>
            <a:r>
              <a:rPr lang="sah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1938 с. ССРС суруйааччыларын союһун чилиэнэ.</a:t>
            </a:r>
          </a:p>
          <a:p>
            <a:pPr algn="just"/>
            <a:r>
              <a:rPr lang="sah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1939 с. суруйааччы союһун правлениетыгар тылбаас секторын салайааччытынан, радио комитекка уус-уран редакторынан үлэлээбитэ.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/>
          </a:p>
        </p:txBody>
      </p:sp>
      <p:pic>
        <p:nvPicPr>
          <p:cNvPr id="6" name="Picture 5" descr="Чагылган Винокуров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3754" y="1143000"/>
            <a:ext cx="2021541" cy="28336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85720" y="4214818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Илья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Дорофеевич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Винокуров – Ча5ыл5ан</a:t>
            </a:r>
          </a:p>
          <a:p>
            <a:pPr algn="ctr"/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буойун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поэт.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Советскай</a:t>
            </a:r>
            <a:r>
              <a:rPr lang="ru-RU" dirty="0" smtClean="0"/>
              <a:t> </a:t>
            </a:r>
            <a:r>
              <a:rPr lang="ru-RU" dirty="0" err="1" smtClean="0"/>
              <a:t>норуот</a:t>
            </a:r>
            <a:r>
              <a:rPr lang="ru-RU" dirty="0" smtClean="0"/>
              <a:t> </a:t>
            </a:r>
            <a:r>
              <a:rPr lang="ru-RU" dirty="0" err="1" smtClean="0"/>
              <a:t>көҥүл, дьолллоох</a:t>
            </a:r>
            <a:r>
              <a:rPr lang="ru-RU" dirty="0" smtClean="0"/>
              <a:t> оло5о, А5а </a:t>
            </a:r>
            <a:r>
              <a:rPr lang="ru-RU" dirty="0" err="1" smtClean="0"/>
              <a:t>дойдуну</a:t>
            </a:r>
            <a:r>
              <a:rPr lang="ru-RU" dirty="0" smtClean="0"/>
              <a:t> </a:t>
            </a:r>
            <a:r>
              <a:rPr lang="ru-RU" dirty="0" err="1" smtClean="0"/>
              <a:t>көмүскүүр Улуу</a:t>
            </a:r>
            <a:r>
              <a:rPr lang="ru-RU" dirty="0" smtClean="0"/>
              <a:t> </a:t>
            </a:r>
            <a:r>
              <a:rPr lang="ru-RU" dirty="0" err="1" smtClean="0"/>
              <a:t>сэрии</a:t>
            </a:r>
            <a:r>
              <a:rPr lang="ru-RU" dirty="0" smtClean="0"/>
              <a:t> </a:t>
            </a:r>
            <a:r>
              <a:rPr lang="ru-RU" dirty="0" err="1" smtClean="0"/>
              <a:t>сылларыгар</a:t>
            </a:r>
            <a:r>
              <a:rPr lang="ru-RU" dirty="0" smtClean="0"/>
              <a:t> </a:t>
            </a:r>
            <a:r>
              <a:rPr lang="ru-RU" dirty="0" err="1" smtClean="0"/>
              <a:t>норуот</a:t>
            </a:r>
            <a:r>
              <a:rPr lang="ru-RU" dirty="0" smtClean="0"/>
              <a:t> </a:t>
            </a:r>
            <a:r>
              <a:rPr lang="ru-RU" dirty="0" err="1" smtClean="0"/>
              <a:t>тыылга</a:t>
            </a:r>
            <a:r>
              <a:rPr lang="ru-RU" dirty="0" smtClean="0"/>
              <a:t> </a:t>
            </a:r>
            <a:r>
              <a:rPr lang="ru-RU" dirty="0" err="1" smtClean="0"/>
              <a:t>патриоттуу</a:t>
            </a:r>
            <a:r>
              <a:rPr lang="ru-RU" dirty="0" smtClean="0"/>
              <a:t> </a:t>
            </a:r>
            <a:r>
              <a:rPr lang="ru-RU" dirty="0" err="1" smtClean="0"/>
              <a:t>үлэтэ уонна</a:t>
            </a:r>
            <a:r>
              <a:rPr lang="ru-RU" dirty="0" smtClean="0"/>
              <a:t> </a:t>
            </a:r>
            <a:r>
              <a:rPr lang="ru-RU" dirty="0" err="1" smtClean="0"/>
              <a:t>фроҥҥа геройдуу</a:t>
            </a:r>
            <a:r>
              <a:rPr lang="ru-RU" dirty="0" smtClean="0"/>
              <a:t> </a:t>
            </a:r>
            <a:r>
              <a:rPr lang="ru-RU" dirty="0" err="1" smtClean="0"/>
              <a:t>хорсун</a:t>
            </a:r>
            <a:r>
              <a:rPr lang="ru-RU" dirty="0" smtClean="0"/>
              <a:t> </a:t>
            </a:r>
            <a:r>
              <a:rPr lang="ru-RU" dirty="0" err="1" smtClean="0"/>
              <a:t>охсуһуута</a:t>
            </a:r>
            <a:r>
              <a:rPr lang="ru-RU" dirty="0" smtClean="0"/>
              <a:t>, </a:t>
            </a:r>
            <a:r>
              <a:rPr lang="ru-RU" dirty="0" err="1" smtClean="0"/>
              <a:t>саҥа </a:t>
            </a:r>
            <a:r>
              <a:rPr lang="ru-RU" dirty="0" smtClean="0"/>
              <a:t>оло5у </a:t>
            </a:r>
            <a:r>
              <a:rPr lang="ru-RU" dirty="0" err="1" smtClean="0"/>
              <a:t>тутар</a:t>
            </a:r>
            <a:r>
              <a:rPr lang="ru-RU" dirty="0" smtClean="0"/>
              <a:t> </a:t>
            </a:r>
            <a:r>
              <a:rPr lang="ru-RU" dirty="0" err="1" smtClean="0"/>
              <a:t>дьон</a:t>
            </a:r>
            <a:r>
              <a:rPr lang="ru-RU" dirty="0" smtClean="0"/>
              <a:t> </a:t>
            </a:r>
            <a:r>
              <a:rPr lang="ru-RU" dirty="0" err="1" smtClean="0"/>
              <a:t>айар</a:t>
            </a:r>
            <a:r>
              <a:rPr lang="ru-RU" dirty="0" smtClean="0"/>
              <a:t> </a:t>
            </a:r>
            <a:r>
              <a:rPr lang="ru-RU" dirty="0" err="1" smtClean="0"/>
              <a:t>үлэлэрэ</a:t>
            </a:r>
            <a:r>
              <a:rPr lang="ru-RU" dirty="0" smtClean="0"/>
              <a:t>, </a:t>
            </a:r>
            <a:r>
              <a:rPr lang="ru-RU" dirty="0" err="1" smtClean="0"/>
              <a:t>бүтүн Аан</a:t>
            </a:r>
            <a:r>
              <a:rPr lang="ru-RU" dirty="0" smtClean="0"/>
              <a:t> </a:t>
            </a:r>
            <a:r>
              <a:rPr lang="ru-RU" dirty="0" err="1" smtClean="0"/>
              <a:t>дойдуга</a:t>
            </a:r>
            <a:r>
              <a:rPr lang="ru-RU" dirty="0" smtClean="0"/>
              <a:t> </a:t>
            </a:r>
            <a:r>
              <a:rPr lang="ru-RU" dirty="0" err="1" smtClean="0"/>
              <a:t>эйэни</a:t>
            </a:r>
            <a:r>
              <a:rPr lang="ru-RU" dirty="0" smtClean="0"/>
              <a:t> </a:t>
            </a:r>
            <a:r>
              <a:rPr lang="ru-RU" dirty="0" err="1" smtClean="0"/>
              <a:t>туруулаһыы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Кини</a:t>
            </a:r>
            <a:r>
              <a:rPr lang="ru-RU" dirty="0" smtClean="0"/>
              <a:t> </a:t>
            </a:r>
            <a:r>
              <a:rPr lang="ru-RU" dirty="0" err="1" smtClean="0"/>
              <a:t>хоһоонноругар кыргыһыыга сылдьар</a:t>
            </a:r>
            <a:r>
              <a:rPr lang="ru-RU" dirty="0" smtClean="0"/>
              <a:t> </a:t>
            </a:r>
            <a:r>
              <a:rPr lang="ru-RU" dirty="0" err="1" smtClean="0"/>
              <a:t>саллаакка</a:t>
            </a:r>
            <a:r>
              <a:rPr lang="ru-RU" dirty="0" smtClean="0"/>
              <a:t> </a:t>
            </a:r>
            <a:r>
              <a:rPr lang="ru-RU" dirty="0" err="1" smtClean="0"/>
              <a:t>төрөөбүт дойдута</a:t>
            </a:r>
            <a:r>
              <a:rPr lang="ru-RU" dirty="0" smtClean="0"/>
              <a:t>, </a:t>
            </a:r>
            <a:r>
              <a:rPr lang="ru-RU" dirty="0" err="1" smtClean="0"/>
              <a:t>норуотун</a:t>
            </a:r>
            <a:r>
              <a:rPr lang="ru-RU" dirty="0" smtClean="0"/>
              <a:t> </a:t>
            </a:r>
            <a:r>
              <a:rPr lang="ru-RU" dirty="0" err="1" smtClean="0"/>
              <a:t>үтүө үгэстэрэ күүс-көмө буолан</a:t>
            </a:r>
            <a:r>
              <a:rPr lang="ru-RU" dirty="0" smtClean="0"/>
              <a:t>, </a:t>
            </a:r>
            <a:r>
              <a:rPr lang="ru-RU" dirty="0" err="1" smtClean="0"/>
              <a:t>кыайыыга</a:t>
            </a:r>
            <a:r>
              <a:rPr lang="ru-RU" dirty="0" smtClean="0"/>
              <a:t> </a:t>
            </a:r>
            <a:r>
              <a:rPr lang="ru-RU" dirty="0" err="1" smtClean="0"/>
              <a:t>күүрдэ туралларыгар</a:t>
            </a:r>
            <a:r>
              <a:rPr lang="ru-RU" dirty="0" smtClean="0"/>
              <a:t> ба5арар. Саха </a:t>
            </a:r>
            <a:r>
              <a:rPr lang="ru-RU" dirty="0" err="1" smtClean="0"/>
              <a:t>саллаатын</a:t>
            </a:r>
            <a:r>
              <a:rPr lang="ru-RU" dirty="0" smtClean="0"/>
              <a:t> </a:t>
            </a:r>
            <a:r>
              <a:rPr lang="ru-RU" dirty="0" err="1" smtClean="0"/>
              <a:t>уобараһа </a:t>
            </a:r>
            <a:r>
              <a:rPr lang="ru-RU" dirty="0" smtClean="0"/>
              <a:t>патриот </a:t>
            </a:r>
            <a:r>
              <a:rPr lang="ru-RU" dirty="0" err="1" smtClean="0"/>
              <a:t>быһыытынан арыллар</a:t>
            </a:r>
            <a:r>
              <a:rPr lang="ru-RU" dirty="0" smtClean="0"/>
              <a:t>. 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Ча5ыл5ан  </a:t>
            </a:r>
            <a:r>
              <a:rPr lang="ru-RU" sz="2800" dirty="0" err="1" smtClean="0">
                <a:solidFill>
                  <a:srgbClr val="0070C0"/>
                </a:solidFill>
              </a:rPr>
              <a:t>поэзиятын</a:t>
            </a:r>
            <a:r>
              <a:rPr lang="ru-RU" sz="2800" dirty="0" smtClean="0">
                <a:solidFill>
                  <a:srgbClr val="0070C0"/>
                </a:solidFill>
              </a:rPr>
              <a:t>  </a:t>
            </a:r>
            <a:r>
              <a:rPr lang="ru-RU" sz="2800" dirty="0" err="1" smtClean="0">
                <a:solidFill>
                  <a:srgbClr val="0070C0"/>
                </a:solidFill>
              </a:rPr>
              <a:t>сүрүн  темалара</a:t>
            </a:r>
            <a:r>
              <a:rPr lang="ru-RU" sz="2800" dirty="0" smtClean="0">
                <a:solidFill>
                  <a:srgbClr val="0070C0"/>
                </a:solidFill>
              </a:rPr>
              <a:t>:</a:t>
            </a:r>
            <a:br>
              <a:rPr lang="ru-RU" sz="2800" dirty="0" smtClean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>
                <a:solidFill>
                  <a:srgbClr val="FF0000"/>
                </a:solidFill>
              </a:rPr>
              <a:t>«Хайыһар» </a:t>
            </a:r>
            <a:r>
              <a:rPr lang="ru-RU" sz="2800" dirty="0" smtClean="0">
                <a:solidFill>
                  <a:srgbClr val="FF0000"/>
                </a:solidFill>
              </a:rPr>
              <a:t>- </a:t>
            </a:r>
            <a:r>
              <a:rPr lang="ru-RU" sz="2800" dirty="0" err="1" smtClean="0">
                <a:solidFill>
                  <a:srgbClr val="002060"/>
                </a:solidFill>
              </a:rPr>
              <a:t>бу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өрө </a:t>
            </a:r>
            <a:r>
              <a:rPr lang="ru-RU" sz="2800" dirty="0" smtClean="0">
                <a:solidFill>
                  <a:srgbClr val="002060"/>
                </a:solidFill>
              </a:rPr>
              <a:t>көтө5үллүүлээх, </a:t>
            </a:r>
            <a:r>
              <a:rPr lang="ru-RU" sz="2800" dirty="0" err="1" smtClean="0">
                <a:solidFill>
                  <a:srgbClr val="002060"/>
                </a:solidFill>
              </a:rPr>
              <a:t>күргүөмнээх, ритмнээх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</a:rPr>
              <a:t>өрөгөйдөөх ,үөрүүлээх санааны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этэр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ырыа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буолбут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хоһоон.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6" name="Picture 2" descr="F:\запись 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85720" y="1285861"/>
            <a:ext cx="3429024" cy="2643206"/>
          </a:xfrm>
          <a:prstGeom prst="rect">
            <a:avLst/>
          </a:prstGeom>
          <a:noFill/>
        </p:spPr>
      </p:pic>
      <p:pic>
        <p:nvPicPr>
          <p:cNvPr id="7" name="012  Ильдар - Хайыhар.mp3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7224" y="1928802"/>
            <a:ext cx="304800" cy="30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29058" y="1214422"/>
            <a:ext cx="49292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Хоту дойду хонно5унан </a:t>
            </a:r>
            <a:r>
              <a:rPr lang="ru-RU" sz="1600" dirty="0" err="1" smtClean="0"/>
              <a:t>колонналар</a:t>
            </a:r>
            <a:r>
              <a:rPr lang="ru-RU" sz="1600" dirty="0" smtClean="0"/>
              <a:t> </a:t>
            </a:r>
            <a:r>
              <a:rPr lang="ru-RU" sz="1600" dirty="0" err="1" smtClean="0"/>
              <a:t>бардылар</a:t>
            </a:r>
            <a:r>
              <a:rPr lang="ru-RU" sz="1600" dirty="0" smtClean="0"/>
              <a:t>,</a:t>
            </a:r>
          </a:p>
          <a:p>
            <a:r>
              <a:rPr lang="ru-RU" sz="1600" dirty="0" err="1" smtClean="0"/>
              <a:t>Хара</a:t>
            </a:r>
            <a:r>
              <a:rPr lang="ru-RU" sz="1600" dirty="0" smtClean="0"/>
              <a:t> </a:t>
            </a:r>
            <a:r>
              <a:rPr lang="ru-RU" sz="1600" dirty="0" err="1" smtClean="0"/>
              <a:t>тыанан</a:t>
            </a:r>
            <a:r>
              <a:rPr lang="ru-RU" sz="1600" dirty="0" smtClean="0"/>
              <a:t>, </a:t>
            </a:r>
            <a:r>
              <a:rPr lang="ru-RU" sz="1600" dirty="0" err="1" smtClean="0"/>
              <a:t>толоонунан</a:t>
            </a:r>
            <a:r>
              <a:rPr lang="ru-RU" sz="1600" dirty="0" smtClean="0"/>
              <a:t> </a:t>
            </a:r>
            <a:r>
              <a:rPr lang="ru-RU" sz="1600" dirty="0" err="1" smtClean="0"/>
              <a:t>хайыьардар</a:t>
            </a:r>
            <a:r>
              <a:rPr lang="ru-RU" sz="1600" dirty="0" smtClean="0"/>
              <a:t> </a:t>
            </a:r>
            <a:r>
              <a:rPr lang="ru-RU" sz="1600" dirty="0" err="1" smtClean="0"/>
              <a:t>дайдылар</a:t>
            </a:r>
            <a:r>
              <a:rPr lang="ru-RU" sz="1600" dirty="0" smtClean="0"/>
              <a:t>.</a:t>
            </a:r>
          </a:p>
          <a:p>
            <a:endParaRPr lang="ru-RU" sz="1600" dirty="0" smtClean="0">
              <a:latin typeface="Times New Roman"/>
              <a:cs typeface="Times New Roman"/>
            </a:endParaRPr>
          </a:p>
          <a:p>
            <a:r>
              <a:rPr lang="ru-RU" sz="1600" dirty="0" err="1" smtClean="0">
                <a:latin typeface="Times New Roman"/>
                <a:cs typeface="Times New Roman"/>
              </a:rPr>
              <a:t>Өстөөөх ханна</a:t>
            </a:r>
            <a:r>
              <a:rPr lang="ru-RU" sz="1600" dirty="0" smtClean="0">
                <a:latin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саһан сылдьар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өстөөх ханна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хайыһар,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Ситиэ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онно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сытыы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буулдьа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ситиэ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сыыдам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хайыһар</a:t>
            </a:r>
            <a:r>
              <a:rPr lang="ru-RU" sz="1600" dirty="0" err="1" smtClean="0">
                <a:latin typeface="Arial"/>
                <a:cs typeface="Arial"/>
              </a:rPr>
              <a:t>.</a:t>
            </a:r>
            <a:endParaRPr lang="ru-RU" sz="1600" dirty="0" smtClean="0">
              <a:latin typeface="Arial"/>
              <a:cs typeface="Arial"/>
            </a:endParaRPr>
          </a:p>
          <a:p>
            <a:endParaRPr lang="ru-RU" sz="1600" dirty="0" smtClean="0">
              <a:latin typeface="Arial"/>
              <a:cs typeface="Arial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Сибиир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улуу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буолактара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силлиэрдилэр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иһиирэ,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Туундара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тыйыс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уолаттара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туруннулар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сэриигэ</a:t>
            </a:r>
            <a:r>
              <a:rPr lang="ru-RU" sz="1600" dirty="0" smtClean="0">
                <a:latin typeface="Arial"/>
                <a:cs typeface="Arial"/>
              </a:rPr>
              <a:t>.</a:t>
            </a:r>
          </a:p>
          <a:p>
            <a:endParaRPr lang="ru-RU" sz="1600" dirty="0" smtClean="0">
              <a:latin typeface="Arial"/>
              <a:cs typeface="Arial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Биллин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фашист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баһылыга биһи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ча5аан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күүспүтүн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Кыайыы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сырдык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дьаралыга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биһигини кууспутун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5000636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071934" y="4714884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Илья Ча5ыл5ан </a:t>
            </a:r>
            <a:r>
              <a:rPr lang="ru-RU" dirty="0" err="1" smtClean="0"/>
              <a:t>тылларыгар</a:t>
            </a:r>
            <a:r>
              <a:rPr lang="ru-RU" dirty="0" smtClean="0"/>
              <a:t> ,,</a:t>
            </a:r>
            <a:r>
              <a:rPr lang="ru-RU" dirty="0" err="1" smtClean="0"/>
              <a:t>Хайыһар</a:t>
            </a:r>
            <a:r>
              <a:rPr lang="ru-RU" dirty="0" smtClean="0"/>
              <a:t>,, </a:t>
            </a:r>
            <a:r>
              <a:rPr lang="ru-RU" dirty="0" err="1" smtClean="0"/>
              <a:t>хоһооҥҥо мелодияны</a:t>
            </a:r>
            <a:r>
              <a:rPr lang="ru-RU" dirty="0" smtClean="0"/>
              <a:t> Андрей Филиппович Костин </a:t>
            </a:r>
            <a:r>
              <a:rPr lang="ru-RU" dirty="0" err="1" smtClean="0"/>
              <a:t>айбыт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3" name="Picture 2" descr="5 0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357158" y="4071942"/>
            <a:ext cx="3429000" cy="2500330"/>
          </a:xfrm>
          <a:prstGeom prst="rect">
            <a:avLst/>
          </a:prstGeo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592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5924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solidFill>
                  <a:srgbClr val="002060"/>
                </a:solidFill>
              </a:rPr>
              <a:t>Намҥа </a:t>
            </a:r>
            <a:r>
              <a:rPr lang="ru-RU" sz="2800" b="1" dirty="0" err="1" smtClean="0">
                <a:solidFill>
                  <a:srgbClr val="C00000"/>
                </a:solidFill>
              </a:rPr>
              <a:t>,,Хайыһар,, </a:t>
            </a:r>
            <a:r>
              <a:rPr lang="ru-RU" sz="2800" b="1" dirty="0" smtClean="0">
                <a:solidFill>
                  <a:srgbClr val="002060"/>
                </a:solidFill>
              </a:rPr>
              <a:t>ырыа5а </a:t>
            </a:r>
            <a:r>
              <a:rPr lang="ru-RU" sz="2800" b="1" dirty="0" err="1" smtClean="0">
                <a:solidFill>
                  <a:srgbClr val="002060"/>
                </a:solidFill>
              </a:rPr>
              <a:t>анаммыт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пааматынньык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7" name="Picture 8" descr="IMG_001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928802"/>
            <a:ext cx="6215106" cy="3786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err="1" smtClean="0">
                <a:solidFill>
                  <a:srgbClr val="002060"/>
                </a:solidFill>
              </a:rPr>
              <a:t>Бөлөхтөр үлэлэрэ: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59936" cy="335758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400" dirty="0" smtClean="0"/>
              <a:t>1-кы </a:t>
            </a:r>
            <a:r>
              <a:rPr lang="ru-RU" sz="2400" dirty="0" err="1" smtClean="0"/>
              <a:t>б</a:t>
            </a:r>
            <a:r>
              <a:rPr lang="ru-RU" sz="2400" dirty="0" err="1" smtClean="0">
                <a:latin typeface="Times New Roman"/>
                <a:cs typeface="Times New Roman"/>
              </a:rPr>
              <a:t>өлөх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«Саха </a:t>
            </a:r>
            <a:r>
              <a:rPr lang="ru-RU" sz="2400" dirty="0" err="1" smtClean="0">
                <a:solidFill>
                  <a:srgbClr val="C00000"/>
                </a:solidFill>
              </a:rPr>
              <a:t>буойуҥҥа</a:t>
            </a:r>
            <a:r>
              <a:rPr lang="ru-RU" sz="2400" dirty="0" smtClean="0">
                <a:solidFill>
                  <a:srgbClr val="C00000"/>
                </a:solidFill>
              </a:rPr>
              <a:t>»</a:t>
            </a:r>
          </a:p>
          <a:p>
            <a:pPr lvl="0" algn="just"/>
            <a:r>
              <a:rPr lang="ru-RU" sz="2400" dirty="0" err="1" smtClean="0"/>
              <a:t>Бу</a:t>
            </a:r>
            <a:r>
              <a:rPr lang="ru-RU" sz="2400" dirty="0" smtClean="0"/>
              <a:t> </a:t>
            </a:r>
            <a:r>
              <a:rPr lang="ru-RU" sz="2400" dirty="0" err="1" smtClean="0"/>
              <a:t>хоһооҥҥо фроҥҥа саллаат</a:t>
            </a:r>
            <a:r>
              <a:rPr lang="ru-RU" sz="2400" dirty="0" smtClean="0"/>
              <a:t> оло5о-дьаһа5а </a:t>
            </a:r>
            <a:r>
              <a:rPr lang="ru-RU" sz="2400" dirty="0" err="1" smtClean="0"/>
              <a:t>ыарахана</a:t>
            </a:r>
            <a:r>
              <a:rPr lang="ru-RU" sz="2400" dirty="0" smtClean="0"/>
              <a:t> </a:t>
            </a:r>
            <a:r>
              <a:rPr lang="ru-RU" sz="2400" dirty="0" err="1" smtClean="0"/>
              <a:t>ханнык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строкалартан</a:t>
            </a:r>
            <a:r>
              <a:rPr lang="ru-RU" sz="2400" dirty="0" smtClean="0"/>
              <a:t> </a:t>
            </a:r>
            <a:r>
              <a:rPr lang="ru-RU" sz="2400" dirty="0" err="1" smtClean="0"/>
              <a:t>сэрэйиллэрий</a:t>
            </a:r>
            <a:r>
              <a:rPr lang="ru-RU" sz="2400" dirty="0" smtClean="0"/>
              <a:t>?</a:t>
            </a:r>
          </a:p>
          <a:p>
            <a:pPr lvl="0" algn="just"/>
            <a:r>
              <a:rPr lang="ru-RU" sz="2400" dirty="0" smtClean="0"/>
              <a:t>Саха </a:t>
            </a:r>
            <a:r>
              <a:rPr lang="ru-RU" sz="2400" dirty="0" err="1" smtClean="0"/>
              <a:t>саллаатын</a:t>
            </a:r>
            <a:r>
              <a:rPr lang="ru-RU" sz="2400" dirty="0" smtClean="0"/>
              <a:t> </a:t>
            </a:r>
            <a:r>
              <a:rPr lang="ru-RU" sz="2400" dirty="0" err="1" smtClean="0"/>
              <a:t>ханнык</a:t>
            </a:r>
            <a:r>
              <a:rPr lang="ru-RU" sz="2400" dirty="0" smtClean="0"/>
              <a:t> </a:t>
            </a:r>
            <a:r>
              <a:rPr lang="ru-RU" sz="2400" dirty="0" err="1" smtClean="0"/>
              <a:t>хаачыстыбалара</a:t>
            </a:r>
            <a:r>
              <a:rPr lang="ru-RU" sz="2400" dirty="0" smtClean="0"/>
              <a:t> </a:t>
            </a:r>
            <a:r>
              <a:rPr lang="ru-RU" sz="2400" dirty="0" err="1" smtClean="0"/>
              <a:t>ойууланарый</a:t>
            </a:r>
            <a:r>
              <a:rPr lang="ru-RU" sz="2400" dirty="0" smtClean="0"/>
              <a:t>?</a:t>
            </a:r>
          </a:p>
          <a:p>
            <a:pPr lvl="0" algn="just"/>
            <a:r>
              <a:rPr lang="ru-RU" sz="2400" dirty="0" err="1" smtClean="0"/>
              <a:t>Бу</a:t>
            </a:r>
            <a:r>
              <a:rPr lang="ru-RU" sz="2400" dirty="0" smtClean="0"/>
              <a:t> </a:t>
            </a:r>
            <a:r>
              <a:rPr lang="ru-RU" sz="2400" dirty="0" err="1" smtClean="0"/>
              <a:t>хоһоонунан </a:t>
            </a:r>
            <a:r>
              <a:rPr lang="ru-RU" sz="2400" dirty="0" smtClean="0"/>
              <a:t>поэт </a:t>
            </a:r>
            <a:r>
              <a:rPr lang="ru-RU" sz="2400" dirty="0" err="1" smtClean="0"/>
              <a:t>ханнык</a:t>
            </a:r>
            <a:r>
              <a:rPr lang="ru-RU" sz="2400" dirty="0" smtClean="0"/>
              <a:t> </a:t>
            </a:r>
            <a:r>
              <a:rPr lang="ru-RU" sz="2400" dirty="0" err="1" smtClean="0"/>
              <a:t>санааны</a:t>
            </a:r>
            <a:r>
              <a:rPr lang="ru-RU" sz="2400" dirty="0" smtClean="0"/>
              <a:t>, </a:t>
            </a:r>
            <a:r>
              <a:rPr lang="ru-RU" sz="2400" dirty="0" err="1" smtClean="0"/>
              <a:t>иэйиини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этэрий</a:t>
            </a:r>
            <a:r>
              <a:rPr lang="ru-RU" sz="2400" dirty="0" smtClean="0"/>
              <a:t>?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785794"/>
            <a:ext cx="4059936" cy="321471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400" dirty="0" smtClean="0"/>
              <a:t>2-с </a:t>
            </a:r>
            <a:r>
              <a:rPr lang="ru-RU" sz="2400" dirty="0" err="1" smtClean="0"/>
              <a:t>б</a:t>
            </a:r>
            <a:r>
              <a:rPr lang="ru-RU" sz="2400" dirty="0" err="1" smtClean="0">
                <a:latin typeface="Times New Roman"/>
                <a:cs typeface="Times New Roman"/>
              </a:rPr>
              <a:t>өлөх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«Мин </a:t>
            </a:r>
            <a:r>
              <a:rPr lang="ru-RU" sz="2400" dirty="0" err="1" smtClean="0">
                <a:solidFill>
                  <a:srgbClr val="C00000"/>
                </a:solidFill>
              </a:rPr>
              <a:t>улууһум киһитэ</a:t>
            </a:r>
            <a:r>
              <a:rPr lang="ru-RU" sz="2400" dirty="0" smtClean="0">
                <a:solidFill>
                  <a:srgbClr val="C00000"/>
                </a:solidFill>
              </a:rPr>
              <a:t>»</a:t>
            </a:r>
          </a:p>
          <a:p>
            <a:pPr lvl="0"/>
            <a:r>
              <a:rPr lang="ru-RU" sz="2400" dirty="0" err="1" smtClean="0"/>
              <a:t>Ыраах</a:t>
            </a:r>
            <a:r>
              <a:rPr lang="ru-RU" sz="2400" dirty="0" smtClean="0"/>
              <a:t> Саха </a:t>
            </a:r>
            <a:r>
              <a:rPr lang="ru-RU" sz="2400" dirty="0" err="1" smtClean="0"/>
              <a:t>сириттэн</a:t>
            </a:r>
            <a:r>
              <a:rPr lang="ru-RU" sz="2400" dirty="0" smtClean="0"/>
              <a:t> </a:t>
            </a:r>
            <a:r>
              <a:rPr lang="ru-RU" sz="2400" dirty="0" err="1" smtClean="0"/>
              <a:t>сылдьар</a:t>
            </a:r>
            <a:r>
              <a:rPr lang="ru-RU" sz="2400" dirty="0" smtClean="0"/>
              <a:t> </a:t>
            </a:r>
            <a:r>
              <a:rPr lang="ru-RU" sz="2400" dirty="0" err="1" smtClean="0"/>
              <a:t>саллаат</a:t>
            </a:r>
            <a:r>
              <a:rPr lang="ru-RU" sz="2400" dirty="0" smtClean="0"/>
              <a:t> патриот </a:t>
            </a:r>
            <a:r>
              <a:rPr lang="ru-RU" sz="2400" dirty="0" err="1" smtClean="0"/>
              <a:t>быһыытынан сайдан</a:t>
            </a:r>
            <a:r>
              <a:rPr lang="ru-RU" sz="2400" dirty="0" smtClean="0"/>
              <a:t> </a:t>
            </a:r>
            <a:r>
              <a:rPr lang="ru-RU" sz="2400" dirty="0" err="1" smtClean="0"/>
              <a:t>иһиитэ хайдах</a:t>
            </a:r>
            <a:r>
              <a:rPr lang="ru-RU" sz="2400" dirty="0" smtClean="0"/>
              <a:t> </a:t>
            </a:r>
            <a:r>
              <a:rPr lang="ru-RU" sz="2400" dirty="0" err="1" smtClean="0"/>
              <a:t>көстөрүй</a:t>
            </a:r>
            <a:r>
              <a:rPr lang="ru-RU" sz="2400" dirty="0" smtClean="0"/>
              <a:t>?</a:t>
            </a:r>
          </a:p>
          <a:p>
            <a:pPr lvl="0"/>
            <a:r>
              <a:rPr lang="ru-RU" sz="2400" dirty="0" err="1" smtClean="0"/>
              <a:t>Байыаннай</a:t>
            </a:r>
            <a:r>
              <a:rPr lang="ru-RU" sz="2400" dirty="0" smtClean="0"/>
              <a:t> </a:t>
            </a:r>
            <a:r>
              <a:rPr lang="ru-RU" sz="2400" dirty="0" err="1" smtClean="0"/>
              <a:t>сулууспа</a:t>
            </a:r>
            <a:r>
              <a:rPr lang="ru-RU" sz="2400" dirty="0" smtClean="0"/>
              <a:t>, </a:t>
            </a:r>
            <a:r>
              <a:rPr lang="ru-RU" sz="2400" dirty="0" err="1" smtClean="0"/>
              <a:t>сэрии</a:t>
            </a:r>
            <a:r>
              <a:rPr lang="ru-RU" sz="2400" dirty="0" smtClean="0"/>
              <a:t> үөрэ5ин </a:t>
            </a:r>
            <a:r>
              <a:rPr lang="ru-RU" sz="2400" dirty="0" err="1" smtClean="0"/>
              <a:t>баһылыырга ханнык</a:t>
            </a:r>
            <a:r>
              <a:rPr lang="ru-RU" sz="2400" dirty="0" smtClean="0"/>
              <a:t> </a:t>
            </a:r>
            <a:r>
              <a:rPr lang="ru-RU" sz="2400" dirty="0" err="1" smtClean="0"/>
              <a:t>хаачыстыбалар</a:t>
            </a:r>
            <a:r>
              <a:rPr lang="ru-RU" sz="2400" dirty="0" smtClean="0"/>
              <a:t> </a:t>
            </a:r>
            <a:r>
              <a:rPr lang="ru-RU" sz="2400" dirty="0" err="1" smtClean="0"/>
              <a:t>наадаларый</a:t>
            </a:r>
            <a:r>
              <a:rPr lang="ru-RU" sz="2400" dirty="0" smtClean="0"/>
              <a:t>?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928662" y="4143380"/>
            <a:ext cx="753057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dirty="0" smtClean="0"/>
              <a:t>2-с </a:t>
            </a:r>
            <a:r>
              <a:rPr lang="ru-RU" sz="2000" dirty="0" err="1" smtClean="0"/>
              <a:t>б</a:t>
            </a:r>
            <a:r>
              <a:rPr lang="ru-RU" sz="2000" dirty="0" err="1" smtClean="0">
                <a:latin typeface="Times New Roman"/>
                <a:cs typeface="Times New Roman"/>
              </a:rPr>
              <a:t>өлөх</a:t>
            </a:r>
            <a:r>
              <a:rPr lang="ru-RU" sz="2000" dirty="0" smtClean="0">
                <a:latin typeface="Times New Roman"/>
                <a:cs typeface="Times New Roman"/>
              </a:rPr>
              <a:t>.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«Герой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туһунан ырыа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 algn="just"/>
            <a:r>
              <a:rPr lang="ru-RU" sz="2000" dirty="0" smtClean="0"/>
              <a:t>1. Саха </a:t>
            </a:r>
            <a:r>
              <a:rPr lang="ru-RU" sz="2000" dirty="0" err="1" smtClean="0"/>
              <a:t>саллаатын</a:t>
            </a:r>
            <a:r>
              <a:rPr lang="ru-RU" sz="2000" dirty="0" smtClean="0"/>
              <a:t> </a:t>
            </a:r>
            <a:r>
              <a:rPr lang="ru-RU" sz="2000" dirty="0" err="1" smtClean="0"/>
              <a:t>хорсунун-хоодуотун</a:t>
            </a:r>
            <a:r>
              <a:rPr lang="ru-RU" sz="2000" dirty="0" smtClean="0"/>
              <a:t>, эр санаалаа5ын, </a:t>
            </a:r>
            <a:r>
              <a:rPr lang="ru-RU" sz="2000" dirty="0" err="1" smtClean="0"/>
              <a:t>Ийэ</a:t>
            </a:r>
            <a:r>
              <a:rPr lang="ru-RU" sz="2000" dirty="0" smtClean="0"/>
              <a:t> </a:t>
            </a:r>
            <a:r>
              <a:rPr lang="ru-RU" sz="2000" dirty="0" err="1" smtClean="0"/>
              <a:t>дойдутугар</a:t>
            </a:r>
            <a:r>
              <a:rPr lang="ru-RU" sz="2000" dirty="0" smtClean="0"/>
              <a:t> бэриниилээ5ин </a:t>
            </a:r>
            <a:r>
              <a:rPr lang="ru-RU" sz="2000" dirty="0" err="1" smtClean="0"/>
              <a:t>туоһулуур строкалары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булан</a:t>
            </a:r>
            <a:r>
              <a:rPr lang="ru-RU" sz="2000" dirty="0" smtClean="0"/>
              <a:t> </a:t>
            </a:r>
            <a:r>
              <a:rPr lang="ru-RU" sz="2000" dirty="0" err="1" smtClean="0"/>
              <a:t>ырыт</a:t>
            </a:r>
            <a:r>
              <a:rPr lang="ru-RU" sz="2000" dirty="0" smtClean="0"/>
              <a:t>.</a:t>
            </a:r>
          </a:p>
          <a:p>
            <a:pPr lvl="0" algn="just"/>
            <a:r>
              <a:rPr lang="ru-RU" sz="2000" dirty="0" smtClean="0"/>
              <a:t>2. </a:t>
            </a:r>
            <a:r>
              <a:rPr lang="ru-RU" sz="2000" dirty="0" err="1" smtClean="0"/>
              <a:t>Хоһоон обраһа дьиҥ олоххо</a:t>
            </a:r>
            <a:r>
              <a:rPr lang="ru-RU" sz="2000" dirty="0" smtClean="0"/>
              <a:t> </a:t>
            </a:r>
            <a:r>
              <a:rPr lang="ru-RU" sz="2000" dirty="0" err="1" smtClean="0"/>
              <a:t>баар</a:t>
            </a:r>
            <a:r>
              <a:rPr lang="ru-RU" sz="2000" dirty="0" smtClean="0"/>
              <a:t> герой </a:t>
            </a:r>
            <a:r>
              <a:rPr lang="ru-RU" sz="2000" dirty="0" err="1" smtClean="0"/>
              <a:t>быһыытыгар-майгытыгар сөп түбэһэр </a:t>
            </a:r>
            <a:r>
              <a:rPr lang="ru-RU" sz="2000" dirty="0" smtClean="0"/>
              <a:t>дуо?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443</TotalTime>
  <Words>595</Words>
  <PresentationFormat>Экран (4:3)</PresentationFormat>
  <Paragraphs>81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«Сахам саллаатын айхаллаан ыллыыбын»</vt:lpstr>
      <vt:lpstr>  Дидактическай сыаллара: Үөрэтэр: И.Д.Винокуров сэрии туhунан хоhоонноругар оло5уран,үөрэнээччилэр аа5ар, ырытар, чинчийэр үөрүйэхтэрин иңэрии. Сайыннарар: Үөрэнээччилэр тирэх компетентностарын сайыннарыы (коммуникативнай, чинчийэр, информационнай, общекультурнай, билиигэ тардыhар) Иитэр: Төрөөбүт дойдуга тапталы иитии. Норуот хорсун быһыытыгар сүгүрүйүү .Эйэлээх олоххо ,кэрэ5э , сырдыкка туhаайыы. </vt:lpstr>
      <vt:lpstr>Уруок  кылгас былаана: </vt:lpstr>
      <vt:lpstr>«Сэрии  уонна  эйэ  саха  литературатыгар» </vt:lpstr>
      <vt:lpstr>«Сахам  саллаатын  айхаллаан  ыллыыбын» </vt:lpstr>
      <vt:lpstr>Ча5ыл5ан  поэзиятын  сүрүн  темалара: </vt:lpstr>
      <vt:lpstr>    «Хайыһар» - бу өрө көтө5үллүүлээх, күргүөмнээх, ритмнээх, өрөгөйдөөх ,үөрүүлээх санааны этэр ырыа буолбут хоһоон. </vt:lpstr>
      <vt:lpstr>Намҥа ,,Хайыһар,, ырыа5а анаммыт пааматынньык.</vt:lpstr>
      <vt:lpstr>Бөлөхтөр үлэлэрэ: </vt:lpstr>
      <vt:lpstr>Саха саллаата:</vt:lpstr>
      <vt:lpstr>Түмүк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2012</cp:lastModifiedBy>
  <cp:revision>24</cp:revision>
  <dcterms:modified xsi:type="dcterms:W3CDTF">2012-01-27T06:10:15Z</dcterms:modified>
</cp:coreProperties>
</file>