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7" r:id="rId4"/>
    <p:sldId id="258" r:id="rId5"/>
    <p:sldId id="276" r:id="rId6"/>
    <p:sldId id="260" r:id="rId7"/>
    <p:sldId id="275" r:id="rId8"/>
    <p:sldId id="261" r:id="rId9"/>
    <p:sldId id="262" r:id="rId10"/>
    <p:sldId id="263" r:id="rId11"/>
    <p:sldId id="272" r:id="rId12"/>
    <p:sldId id="274" r:id="rId13"/>
    <p:sldId id="273" r:id="rId14"/>
    <p:sldId id="278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FCC16"/>
    <a:srgbClr val="FFFF66"/>
    <a:srgbClr val="FFFF99"/>
    <a:srgbClr val="FF6600"/>
    <a:srgbClr val="1A0FFD"/>
    <a:srgbClr val="FF9900"/>
    <a:srgbClr val="CB1389"/>
    <a:srgbClr val="D39423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2D78F-2547-4A66-BC21-5D0B02FE6FB5}" type="doc">
      <dgm:prSet loTypeId="urn:microsoft.com/office/officeart/2005/8/layout/radial4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35C7754-4A81-41B5-80D7-F71B52A4A6EC}">
      <dgm:prSet phldrT="[Текст]" custT="1"/>
      <dgm:spPr/>
      <dgm:t>
        <a:bodyPr/>
        <a:lstStyle/>
        <a:p>
          <a:r>
            <a:rPr lang="ru-RU" sz="1600" dirty="0" smtClean="0"/>
            <a:t>Живопись </a:t>
          </a:r>
          <a:endParaRPr lang="ru-RU" sz="1600" dirty="0"/>
        </a:p>
      </dgm:t>
    </dgm:pt>
    <dgm:pt modelId="{44F832F3-F2C1-49FD-8236-7EF73BC97887}" type="parTrans" cxnId="{49DDFCE9-2C11-4C4A-A410-E1439E9227BA}">
      <dgm:prSet/>
      <dgm:spPr/>
      <dgm:t>
        <a:bodyPr/>
        <a:lstStyle/>
        <a:p>
          <a:endParaRPr lang="ru-RU" sz="1600"/>
        </a:p>
      </dgm:t>
    </dgm:pt>
    <dgm:pt modelId="{F83F180E-FC1E-4F84-86B1-4A3C1754F339}" type="sibTrans" cxnId="{49DDFCE9-2C11-4C4A-A410-E1439E9227BA}">
      <dgm:prSet/>
      <dgm:spPr/>
      <dgm:t>
        <a:bodyPr/>
        <a:lstStyle/>
        <a:p>
          <a:endParaRPr lang="ru-RU" sz="1600"/>
        </a:p>
      </dgm:t>
    </dgm:pt>
    <dgm:pt modelId="{DF187294-C1F6-47F5-84C1-9C7858D0A371}">
      <dgm:prSet phldrT="[Текст]" custT="1"/>
      <dgm:spPr/>
      <dgm:t>
        <a:bodyPr/>
        <a:lstStyle/>
        <a:p>
          <a:r>
            <a:rPr lang="ru-RU" sz="1600" dirty="0" smtClean="0"/>
            <a:t>Монументально-декоративная</a:t>
          </a:r>
          <a:endParaRPr lang="ru-RU" sz="1600" dirty="0"/>
        </a:p>
      </dgm:t>
    </dgm:pt>
    <dgm:pt modelId="{43852CD3-D4F0-4A0A-94FF-0066007FBEC4}" type="parTrans" cxnId="{F78355F5-724B-4E35-8FC9-4581E9B0E025}">
      <dgm:prSet/>
      <dgm:spPr/>
      <dgm:t>
        <a:bodyPr/>
        <a:lstStyle/>
        <a:p>
          <a:endParaRPr lang="ru-RU" sz="1600"/>
        </a:p>
      </dgm:t>
    </dgm:pt>
    <dgm:pt modelId="{3E76A752-2C55-42C0-9D5D-339891EEC4D3}" type="sibTrans" cxnId="{F78355F5-724B-4E35-8FC9-4581E9B0E025}">
      <dgm:prSet/>
      <dgm:spPr/>
      <dgm:t>
        <a:bodyPr/>
        <a:lstStyle/>
        <a:p>
          <a:endParaRPr lang="ru-RU" sz="1600"/>
        </a:p>
      </dgm:t>
    </dgm:pt>
    <dgm:pt modelId="{13479B18-7DF5-412F-A369-2457871036BE}">
      <dgm:prSet phldrT="[Текст]" custT="1"/>
      <dgm:spPr/>
      <dgm:t>
        <a:bodyPr/>
        <a:lstStyle/>
        <a:p>
          <a:r>
            <a:rPr lang="ru-RU" sz="1600" dirty="0" smtClean="0"/>
            <a:t>Станковая </a:t>
          </a:r>
          <a:endParaRPr lang="ru-RU" sz="1600" dirty="0"/>
        </a:p>
      </dgm:t>
    </dgm:pt>
    <dgm:pt modelId="{F57B9CE7-BC7D-4CCB-B732-37909ACB47D1}" type="parTrans" cxnId="{19AEF007-7B4A-4E6F-9E70-146792713717}">
      <dgm:prSet/>
      <dgm:spPr/>
      <dgm:t>
        <a:bodyPr/>
        <a:lstStyle/>
        <a:p>
          <a:endParaRPr lang="ru-RU" sz="1600"/>
        </a:p>
      </dgm:t>
    </dgm:pt>
    <dgm:pt modelId="{FA243695-850A-47BD-AF71-EAA4FF3CD171}" type="sibTrans" cxnId="{19AEF007-7B4A-4E6F-9E70-146792713717}">
      <dgm:prSet/>
      <dgm:spPr/>
      <dgm:t>
        <a:bodyPr/>
        <a:lstStyle/>
        <a:p>
          <a:endParaRPr lang="ru-RU" sz="1600"/>
        </a:p>
      </dgm:t>
    </dgm:pt>
    <dgm:pt modelId="{83AD3F18-2218-4CA7-8175-48837BD566B8}">
      <dgm:prSet phldrT="[Текст]" custT="1"/>
      <dgm:spPr/>
      <dgm:t>
        <a:bodyPr/>
        <a:lstStyle/>
        <a:p>
          <a:r>
            <a:rPr lang="ru-RU" sz="1600" dirty="0" smtClean="0"/>
            <a:t>Декорационная </a:t>
          </a:r>
          <a:endParaRPr lang="ru-RU" sz="1600" dirty="0"/>
        </a:p>
      </dgm:t>
    </dgm:pt>
    <dgm:pt modelId="{272EE067-87FA-49E9-9EAF-8171197C5545}" type="parTrans" cxnId="{8D2BA9A3-74BC-4B92-9062-A6F85C94B18D}">
      <dgm:prSet/>
      <dgm:spPr/>
      <dgm:t>
        <a:bodyPr/>
        <a:lstStyle/>
        <a:p>
          <a:endParaRPr lang="ru-RU" sz="1600"/>
        </a:p>
      </dgm:t>
    </dgm:pt>
    <dgm:pt modelId="{A0FFA02F-EFA4-471B-8C74-8FAA0A8A1258}" type="sibTrans" cxnId="{8D2BA9A3-74BC-4B92-9062-A6F85C94B18D}">
      <dgm:prSet/>
      <dgm:spPr/>
      <dgm:t>
        <a:bodyPr/>
        <a:lstStyle/>
        <a:p>
          <a:endParaRPr lang="ru-RU" sz="1600"/>
        </a:p>
      </dgm:t>
    </dgm:pt>
    <dgm:pt modelId="{BEEE361C-CE1B-44FB-9EF2-BA79FDA6F205}">
      <dgm:prSet custT="1"/>
      <dgm:spPr/>
      <dgm:t>
        <a:bodyPr/>
        <a:lstStyle/>
        <a:p>
          <a:r>
            <a:rPr lang="ru-RU" sz="1600" dirty="0" smtClean="0"/>
            <a:t>Иконопись </a:t>
          </a:r>
          <a:endParaRPr lang="ru-RU" sz="1600" dirty="0"/>
        </a:p>
      </dgm:t>
    </dgm:pt>
    <dgm:pt modelId="{2F42969E-F732-4925-812D-EC8E0D0578D1}" type="parTrans" cxnId="{53232A45-5228-487C-9238-51755D299725}">
      <dgm:prSet/>
      <dgm:spPr/>
      <dgm:t>
        <a:bodyPr/>
        <a:lstStyle/>
        <a:p>
          <a:endParaRPr lang="ru-RU" sz="1600"/>
        </a:p>
      </dgm:t>
    </dgm:pt>
    <dgm:pt modelId="{2E5CC9F9-5D8C-46F9-9336-75EC9B7FFBF5}" type="sibTrans" cxnId="{53232A45-5228-487C-9238-51755D299725}">
      <dgm:prSet/>
      <dgm:spPr/>
      <dgm:t>
        <a:bodyPr/>
        <a:lstStyle/>
        <a:p>
          <a:endParaRPr lang="ru-RU" sz="1600"/>
        </a:p>
      </dgm:t>
    </dgm:pt>
    <dgm:pt modelId="{BD22FC68-F4B1-4FB3-89A8-BE5DCFB32718}">
      <dgm:prSet custT="1"/>
      <dgm:spPr/>
      <dgm:t>
        <a:bodyPr/>
        <a:lstStyle/>
        <a:p>
          <a:r>
            <a:rPr lang="ru-RU" sz="1600" dirty="0" smtClean="0"/>
            <a:t>Миниатюра </a:t>
          </a:r>
          <a:endParaRPr lang="ru-RU" sz="1600" dirty="0"/>
        </a:p>
      </dgm:t>
    </dgm:pt>
    <dgm:pt modelId="{D695FD43-443A-4B74-A607-5BB3056759EE}" type="parTrans" cxnId="{82325BD3-6AB7-4FEE-93CE-BD429B1A85A8}">
      <dgm:prSet/>
      <dgm:spPr/>
      <dgm:t>
        <a:bodyPr/>
        <a:lstStyle/>
        <a:p>
          <a:endParaRPr lang="ru-RU" sz="1600"/>
        </a:p>
      </dgm:t>
    </dgm:pt>
    <dgm:pt modelId="{32AFA5CD-1A13-4B67-89DA-966DE1406BB7}" type="sibTrans" cxnId="{82325BD3-6AB7-4FEE-93CE-BD429B1A85A8}">
      <dgm:prSet/>
      <dgm:spPr/>
      <dgm:t>
        <a:bodyPr/>
        <a:lstStyle/>
        <a:p>
          <a:endParaRPr lang="ru-RU" sz="1600"/>
        </a:p>
      </dgm:t>
    </dgm:pt>
    <dgm:pt modelId="{05D4AC6E-1EFE-4D62-8788-DECBD44D32BA}" type="pres">
      <dgm:prSet presAssocID="{6B12D78F-2547-4A66-BC21-5D0B02FE6F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ED8EF0-1CED-4F72-A486-3DFB9213F17B}" type="pres">
      <dgm:prSet presAssocID="{435C7754-4A81-41B5-80D7-F71B52A4A6EC}" presName="centerShape" presStyleLbl="node0" presStyleIdx="0" presStyleCnt="1"/>
      <dgm:spPr/>
      <dgm:t>
        <a:bodyPr/>
        <a:lstStyle/>
        <a:p>
          <a:endParaRPr lang="ru-RU"/>
        </a:p>
      </dgm:t>
    </dgm:pt>
    <dgm:pt modelId="{6814F0EA-3422-4668-9745-6C45C1A88621}" type="pres">
      <dgm:prSet presAssocID="{43852CD3-D4F0-4A0A-94FF-0066007FBEC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625B9857-2DA0-4363-A2C5-0AF76741C479}" type="pres">
      <dgm:prSet presAssocID="{DF187294-C1F6-47F5-84C1-9C7858D0A371}" presName="node" presStyleLbl="node1" presStyleIdx="0" presStyleCnt="5" custScaleX="12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5FFA4-0E8E-4E4F-84FA-F7DB40DD03A5}" type="pres">
      <dgm:prSet presAssocID="{F57B9CE7-BC7D-4CCB-B732-37909ACB47D1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6B40253E-35DA-43A4-8AD3-F5B0A7C7FC01}" type="pres">
      <dgm:prSet presAssocID="{13479B18-7DF5-412F-A369-2457871036BE}" presName="node" presStyleLbl="node1" presStyleIdx="1" presStyleCnt="5" custRadScaleRad="102709" custRadScaleInc="-10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4A30F-7111-4300-B287-F6B48B28E261}" type="pres">
      <dgm:prSet presAssocID="{272EE067-87FA-49E9-9EAF-8171197C554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CB524788-46D9-417C-9750-62DD5878E58C}" type="pres">
      <dgm:prSet presAssocID="{83AD3F18-2218-4CA7-8175-48837BD566B8}" presName="node" presStyleLbl="node1" presStyleIdx="2" presStyleCnt="5" custScaleX="118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71800-4F7B-4503-A2AC-F793B90EB381}" type="pres">
      <dgm:prSet presAssocID="{2F42969E-F732-4925-812D-EC8E0D0578D1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BE8DCBC6-1A2F-473A-BA7E-61FEBB95C879}" type="pres">
      <dgm:prSet presAssocID="{BEEE361C-CE1B-44FB-9EF2-BA79FDA6F205}" presName="node" presStyleLbl="node1" presStyleIdx="3" presStyleCnt="5" custRadScaleRad="100289" custRadScaleInc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EA7D5-E852-4DB5-962C-3A5DB7B51DB4}" type="pres">
      <dgm:prSet presAssocID="{D695FD43-443A-4B74-A607-5BB3056759EE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1CE95F51-339F-4A0C-AE47-ACDD45BD87D9}" type="pres">
      <dgm:prSet presAssocID="{BD22FC68-F4B1-4FB3-89A8-BE5DCFB327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325BD3-6AB7-4FEE-93CE-BD429B1A85A8}" srcId="{435C7754-4A81-41B5-80D7-F71B52A4A6EC}" destId="{BD22FC68-F4B1-4FB3-89A8-BE5DCFB32718}" srcOrd="4" destOrd="0" parTransId="{D695FD43-443A-4B74-A607-5BB3056759EE}" sibTransId="{32AFA5CD-1A13-4B67-89DA-966DE1406BB7}"/>
    <dgm:cxn modelId="{F546D171-995C-4101-9DCD-0F29B492872A}" type="presOf" srcId="{43852CD3-D4F0-4A0A-94FF-0066007FBEC4}" destId="{6814F0EA-3422-4668-9745-6C45C1A88621}" srcOrd="0" destOrd="0" presId="urn:microsoft.com/office/officeart/2005/8/layout/radial4"/>
    <dgm:cxn modelId="{19760E57-C178-4DAC-B2C9-61C69C320EA3}" type="presOf" srcId="{272EE067-87FA-49E9-9EAF-8171197C5545}" destId="{D0A4A30F-7111-4300-B287-F6B48B28E261}" srcOrd="0" destOrd="0" presId="urn:microsoft.com/office/officeart/2005/8/layout/radial4"/>
    <dgm:cxn modelId="{C4B082E7-4AB8-4D42-A8B3-740A2906DF4D}" type="presOf" srcId="{83AD3F18-2218-4CA7-8175-48837BD566B8}" destId="{CB524788-46D9-417C-9750-62DD5878E58C}" srcOrd="0" destOrd="0" presId="urn:microsoft.com/office/officeart/2005/8/layout/radial4"/>
    <dgm:cxn modelId="{8D2BA9A3-74BC-4B92-9062-A6F85C94B18D}" srcId="{435C7754-4A81-41B5-80D7-F71B52A4A6EC}" destId="{83AD3F18-2218-4CA7-8175-48837BD566B8}" srcOrd="2" destOrd="0" parTransId="{272EE067-87FA-49E9-9EAF-8171197C5545}" sibTransId="{A0FFA02F-EFA4-471B-8C74-8FAA0A8A1258}"/>
    <dgm:cxn modelId="{3BD34B5C-649A-4FBD-8D75-44F945EC958B}" type="presOf" srcId="{BEEE361C-CE1B-44FB-9EF2-BA79FDA6F205}" destId="{BE8DCBC6-1A2F-473A-BA7E-61FEBB95C879}" srcOrd="0" destOrd="0" presId="urn:microsoft.com/office/officeart/2005/8/layout/radial4"/>
    <dgm:cxn modelId="{F88A83CA-6BFE-4F60-AF10-9F5E1612EEF0}" type="presOf" srcId="{F57B9CE7-BC7D-4CCB-B732-37909ACB47D1}" destId="{4CF5FFA4-0E8E-4E4F-84FA-F7DB40DD03A5}" srcOrd="0" destOrd="0" presId="urn:microsoft.com/office/officeart/2005/8/layout/radial4"/>
    <dgm:cxn modelId="{8BEBB263-587B-4ABD-9BD1-40C892A5D64D}" type="presOf" srcId="{6B12D78F-2547-4A66-BC21-5D0B02FE6FB5}" destId="{05D4AC6E-1EFE-4D62-8788-DECBD44D32BA}" srcOrd="0" destOrd="0" presId="urn:microsoft.com/office/officeart/2005/8/layout/radial4"/>
    <dgm:cxn modelId="{29194E16-5C0D-4B7A-8144-C3A19F7C9FE2}" type="presOf" srcId="{435C7754-4A81-41B5-80D7-F71B52A4A6EC}" destId="{8EED8EF0-1CED-4F72-A486-3DFB9213F17B}" srcOrd="0" destOrd="0" presId="urn:microsoft.com/office/officeart/2005/8/layout/radial4"/>
    <dgm:cxn modelId="{EADA845F-058B-4847-99C2-EB8AB4506F90}" type="presOf" srcId="{D695FD43-443A-4B74-A607-5BB3056759EE}" destId="{15CEA7D5-E852-4DB5-962C-3A5DB7B51DB4}" srcOrd="0" destOrd="0" presId="urn:microsoft.com/office/officeart/2005/8/layout/radial4"/>
    <dgm:cxn modelId="{F78355F5-724B-4E35-8FC9-4581E9B0E025}" srcId="{435C7754-4A81-41B5-80D7-F71B52A4A6EC}" destId="{DF187294-C1F6-47F5-84C1-9C7858D0A371}" srcOrd="0" destOrd="0" parTransId="{43852CD3-D4F0-4A0A-94FF-0066007FBEC4}" sibTransId="{3E76A752-2C55-42C0-9D5D-339891EEC4D3}"/>
    <dgm:cxn modelId="{2F8DFFAC-F4E8-47CC-838D-E37E54DD44EB}" type="presOf" srcId="{13479B18-7DF5-412F-A369-2457871036BE}" destId="{6B40253E-35DA-43A4-8AD3-F5B0A7C7FC01}" srcOrd="0" destOrd="0" presId="urn:microsoft.com/office/officeart/2005/8/layout/radial4"/>
    <dgm:cxn modelId="{49DDFCE9-2C11-4C4A-A410-E1439E9227BA}" srcId="{6B12D78F-2547-4A66-BC21-5D0B02FE6FB5}" destId="{435C7754-4A81-41B5-80D7-F71B52A4A6EC}" srcOrd="0" destOrd="0" parTransId="{44F832F3-F2C1-49FD-8236-7EF73BC97887}" sibTransId="{F83F180E-FC1E-4F84-86B1-4A3C1754F339}"/>
    <dgm:cxn modelId="{53232A45-5228-487C-9238-51755D299725}" srcId="{435C7754-4A81-41B5-80D7-F71B52A4A6EC}" destId="{BEEE361C-CE1B-44FB-9EF2-BA79FDA6F205}" srcOrd="3" destOrd="0" parTransId="{2F42969E-F732-4925-812D-EC8E0D0578D1}" sibTransId="{2E5CC9F9-5D8C-46F9-9336-75EC9B7FFBF5}"/>
    <dgm:cxn modelId="{12234D6A-723B-4802-9026-32B0201CD6DD}" type="presOf" srcId="{DF187294-C1F6-47F5-84C1-9C7858D0A371}" destId="{625B9857-2DA0-4363-A2C5-0AF76741C479}" srcOrd="0" destOrd="0" presId="urn:microsoft.com/office/officeart/2005/8/layout/radial4"/>
    <dgm:cxn modelId="{657094A8-1738-41C4-B4A4-01AF257861F8}" type="presOf" srcId="{BD22FC68-F4B1-4FB3-89A8-BE5DCFB32718}" destId="{1CE95F51-339F-4A0C-AE47-ACDD45BD87D9}" srcOrd="0" destOrd="0" presId="urn:microsoft.com/office/officeart/2005/8/layout/radial4"/>
    <dgm:cxn modelId="{19AEF007-7B4A-4E6F-9E70-146792713717}" srcId="{435C7754-4A81-41B5-80D7-F71B52A4A6EC}" destId="{13479B18-7DF5-412F-A369-2457871036BE}" srcOrd="1" destOrd="0" parTransId="{F57B9CE7-BC7D-4CCB-B732-37909ACB47D1}" sibTransId="{FA243695-850A-47BD-AF71-EAA4FF3CD171}"/>
    <dgm:cxn modelId="{5EF20DC8-1F22-4CD1-900C-B237B36067DD}" type="presOf" srcId="{2F42969E-F732-4925-812D-EC8E0D0578D1}" destId="{D3971800-4F7B-4503-A2AC-F793B90EB381}" srcOrd="0" destOrd="0" presId="urn:microsoft.com/office/officeart/2005/8/layout/radial4"/>
    <dgm:cxn modelId="{0B1AF4D7-674C-492D-B8DD-A727B3AF1B65}" type="presParOf" srcId="{05D4AC6E-1EFE-4D62-8788-DECBD44D32BA}" destId="{8EED8EF0-1CED-4F72-A486-3DFB9213F17B}" srcOrd="0" destOrd="0" presId="urn:microsoft.com/office/officeart/2005/8/layout/radial4"/>
    <dgm:cxn modelId="{FF6B483D-5C52-4285-BB1E-D0D9AEDEEE52}" type="presParOf" srcId="{05D4AC6E-1EFE-4D62-8788-DECBD44D32BA}" destId="{6814F0EA-3422-4668-9745-6C45C1A88621}" srcOrd="1" destOrd="0" presId="urn:microsoft.com/office/officeart/2005/8/layout/radial4"/>
    <dgm:cxn modelId="{C72CC02C-84E0-4402-8569-DD922FCCBCE4}" type="presParOf" srcId="{05D4AC6E-1EFE-4D62-8788-DECBD44D32BA}" destId="{625B9857-2DA0-4363-A2C5-0AF76741C479}" srcOrd="2" destOrd="0" presId="urn:microsoft.com/office/officeart/2005/8/layout/radial4"/>
    <dgm:cxn modelId="{4CC0FA7B-51F9-48C9-A354-7ABEFC7D5F0B}" type="presParOf" srcId="{05D4AC6E-1EFE-4D62-8788-DECBD44D32BA}" destId="{4CF5FFA4-0E8E-4E4F-84FA-F7DB40DD03A5}" srcOrd="3" destOrd="0" presId="urn:microsoft.com/office/officeart/2005/8/layout/radial4"/>
    <dgm:cxn modelId="{CF63FAE2-9F6B-45EC-BC5D-9CD54975C14F}" type="presParOf" srcId="{05D4AC6E-1EFE-4D62-8788-DECBD44D32BA}" destId="{6B40253E-35DA-43A4-8AD3-F5B0A7C7FC01}" srcOrd="4" destOrd="0" presId="urn:microsoft.com/office/officeart/2005/8/layout/radial4"/>
    <dgm:cxn modelId="{88D46475-7215-45EE-8D4C-0ED6CCCCDF89}" type="presParOf" srcId="{05D4AC6E-1EFE-4D62-8788-DECBD44D32BA}" destId="{D0A4A30F-7111-4300-B287-F6B48B28E261}" srcOrd="5" destOrd="0" presId="urn:microsoft.com/office/officeart/2005/8/layout/radial4"/>
    <dgm:cxn modelId="{22CD5A39-86B7-4B88-A203-9255F1FC7955}" type="presParOf" srcId="{05D4AC6E-1EFE-4D62-8788-DECBD44D32BA}" destId="{CB524788-46D9-417C-9750-62DD5878E58C}" srcOrd="6" destOrd="0" presId="urn:microsoft.com/office/officeart/2005/8/layout/radial4"/>
    <dgm:cxn modelId="{C381A79E-FF5D-4C2A-9986-E44C7F8C359F}" type="presParOf" srcId="{05D4AC6E-1EFE-4D62-8788-DECBD44D32BA}" destId="{D3971800-4F7B-4503-A2AC-F793B90EB381}" srcOrd="7" destOrd="0" presId="urn:microsoft.com/office/officeart/2005/8/layout/radial4"/>
    <dgm:cxn modelId="{2F2CF7E6-EE5A-4041-A6F4-C229C0B638BD}" type="presParOf" srcId="{05D4AC6E-1EFE-4D62-8788-DECBD44D32BA}" destId="{BE8DCBC6-1A2F-473A-BA7E-61FEBB95C879}" srcOrd="8" destOrd="0" presId="urn:microsoft.com/office/officeart/2005/8/layout/radial4"/>
    <dgm:cxn modelId="{323B5941-ECA8-4E04-94BB-8B301549E8A2}" type="presParOf" srcId="{05D4AC6E-1EFE-4D62-8788-DECBD44D32BA}" destId="{15CEA7D5-E852-4DB5-962C-3A5DB7B51DB4}" srcOrd="9" destOrd="0" presId="urn:microsoft.com/office/officeart/2005/8/layout/radial4"/>
    <dgm:cxn modelId="{BF9581A8-0DA8-4A8E-B2A0-634AF6324D87}" type="presParOf" srcId="{05D4AC6E-1EFE-4D62-8788-DECBD44D32BA}" destId="{1CE95F51-339F-4A0C-AE47-ACDD45BD87D9}" srcOrd="1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E30419-E9B6-45CD-8FFE-77D557BF356C}" type="doc">
      <dgm:prSet loTypeId="urn:microsoft.com/office/officeart/2005/8/layout/bProcess2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63DEAB77-1AAD-44DF-A841-FDC181AF200D}">
      <dgm:prSet custT="1"/>
      <dgm:spPr/>
      <dgm:t>
        <a:bodyPr/>
        <a:lstStyle/>
        <a:p>
          <a:pPr rtl="0"/>
          <a:r>
            <a:rPr lang="ru-RU" sz="1400" b="0" i="1" baseline="0" dirty="0" smtClean="0"/>
            <a:t>Красный</a:t>
          </a:r>
          <a:r>
            <a:rPr lang="ru-RU" sz="1400" b="0" i="0" baseline="0" dirty="0" smtClean="0"/>
            <a:t> – символ огня, жизни, счастья, радости и воскрешения. Она придаёт бодрость, стимулирует умственную и физическую активность. Красный – самый сильный и заметный цвет.  </a:t>
          </a:r>
          <a:endParaRPr lang="ru-RU" sz="1400" b="0" i="0" baseline="0" dirty="0"/>
        </a:p>
      </dgm:t>
    </dgm:pt>
    <dgm:pt modelId="{027EE9AF-7887-44A5-9360-53DCC251AAF3}" type="parTrans" cxnId="{B3BC3933-0581-4D99-965C-23E9846AC4F8}">
      <dgm:prSet/>
      <dgm:spPr/>
      <dgm:t>
        <a:bodyPr/>
        <a:lstStyle/>
        <a:p>
          <a:endParaRPr lang="ru-RU" sz="1400"/>
        </a:p>
      </dgm:t>
    </dgm:pt>
    <dgm:pt modelId="{8E4D9781-FA49-4AED-B2E4-C13007D84E02}" type="sibTrans" cxnId="{B3BC3933-0581-4D99-965C-23E9846AC4F8}">
      <dgm:prSet/>
      <dgm:spPr/>
      <dgm:t>
        <a:bodyPr/>
        <a:lstStyle/>
        <a:p>
          <a:endParaRPr lang="ru-RU" sz="1400"/>
        </a:p>
      </dgm:t>
    </dgm:pt>
    <dgm:pt modelId="{93D1B13C-08BF-43FB-997C-CDCF4A46D30E}">
      <dgm:prSet custT="1"/>
      <dgm:spPr>
        <a:solidFill>
          <a:srgbClr val="FFFF66"/>
        </a:solidFill>
      </dgm:spPr>
      <dgm:t>
        <a:bodyPr/>
        <a:lstStyle/>
        <a:p>
          <a:pPr rtl="0"/>
          <a:r>
            <a:rPr lang="ru-RU" sz="1400" b="0" i="1" baseline="0" dirty="0" smtClean="0">
              <a:solidFill>
                <a:schemeClr val="tx1"/>
              </a:solidFill>
            </a:rPr>
            <a:t>Жёлтый</a:t>
          </a:r>
          <a:r>
            <a:rPr lang="ru-RU" sz="1400" b="0" i="0" baseline="0" dirty="0" smtClean="0">
              <a:solidFill>
                <a:schemeClr val="tx1"/>
              </a:solidFill>
            </a:rPr>
            <a:t> – символ могущества, богатства, источник силы, здоровья, изобилия, бодрости и радости. Нежные оттенки жёлтого ассоциируются с дневным светом, подавляет негативные эмоции. </a:t>
          </a:r>
          <a:endParaRPr lang="ru-RU" sz="1400" b="0" i="0" baseline="0" dirty="0">
            <a:solidFill>
              <a:schemeClr val="tx1"/>
            </a:solidFill>
          </a:endParaRPr>
        </a:p>
      </dgm:t>
    </dgm:pt>
    <dgm:pt modelId="{6B8D8AB5-1D6C-4A84-A64A-B56AD4C255CE}" type="parTrans" cxnId="{47BD38CE-9963-4679-9479-D2A40C10E4A0}">
      <dgm:prSet/>
      <dgm:spPr/>
      <dgm:t>
        <a:bodyPr/>
        <a:lstStyle/>
        <a:p>
          <a:endParaRPr lang="ru-RU" sz="1400"/>
        </a:p>
      </dgm:t>
    </dgm:pt>
    <dgm:pt modelId="{A48B6EB8-F83E-4C52-B456-30A707B9C584}" type="sibTrans" cxnId="{47BD38CE-9963-4679-9479-D2A40C10E4A0}">
      <dgm:prSet/>
      <dgm:spPr/>
      <dgm:t>
        <a:bodyPr/>
        <a:lstStyle/>
        <a:p>
          <a:endParaRPr lang="ru-RU" sz="1400"/>
        </a:p>
      </dgm:t>
    </dgm:pt>
    <dgm:pt modelId="{EFE43AFF-3C8B-43D0-84CA-946C9E74B85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0" i="1" baseline="0" dirty="0" smtClean="0">
              <a:solidFill>
                <a:schemeClr val="tx1"/>
              </a:solidFill>
            </a:rPr>
            <a:t>Белый</a:t>
          </a:r>
          <a:r>
            <a:rPr lang="ru-RU" sz="1400" b="0" i="0" baseline="0" dirty="0" smtClean="0">
              <a:solidFill>
                <a:schemeClr val="tx1"/>
              </a:solidFill>
            </a:rPr>
            <a:t> – символ невинности, чистоты, вдохновения и духовности, покоя а также дневной свет.                                                                            </a:t>
          </a:r>
          <a:endParaRPr lang="ru-RU" sz="1400" b="0" i="0" baseline="0" dirty="0">
            <a:solidFill>
              <a:schemeClr val="tx1"/>
            </a:solidFill>
          </a:endParaRPr>
        </a:p>
      </dgm:t>
    </dgm:pt>
    <dgm:pt modelId="{32DEFC69-6693-4FCB-B96D-A2D05BFF1D15}" type="parTrans" cxnId="{FABC2D58-FD8F-4E63-96F3-C52E43959CF5}">
      <dgm:prSet/>
      <dgm:spPr/>
      <dgm:t>
        <a:bodyPr/>
        <a:lstStyle/>
        <a:p>
          <a:endParaRPr lang="ru-RU" sz="1400"/>
        </a:p>
      </dgm:t>
    </dgm:pt>
    <dgm:pt modelId="{B236E594-EC55-44CB-9C02-89A569C76142}" type="sibTrans" cxnId="{FABC2D58-FD8F-4E63-96F3-C52E43959CF5}">
      <dgm:prSet/>
      <dgm:spPr/>
      <dgm:t>
        <a:bodyPr/>
        <a:lstStyle/>
        <a:p>
          <a:endParaRPr lang="ru-RU" sz="1400"/>
        </a:p>
      </dgm:t>
    </dgm:pt>
    <dgm:pt modelId="{C74DB35C-62C1-4E1C-97C0-026624D3FF01}">
      <dgm:prSet custT="1"/>
      <dgm:spPr>
        <a:solidFill>
          <a:srgbClr val="0000CC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400" b="0" i="1" baseline="0" dirty="0" smtClean="0"/>
            <a:t>Синий</a:t>
          </a:r>
          <a:r>
            <a:rPr lang="ru-RU" sz="1400" b="0" i="0" baseline="0" dirty="0" smtClean="0"/>
            <a:t> – символ мира и покоя. </a:t>
          </a:r>
        </a:p>
        <a:p>
          <a:pPr rtl="0">
            <a:spcAft>
              <a:spcPts val="0"/>
            </a:spcAft>
          </a:pPr>
          <a:r>
            <a:rPr lang="ru-RU" sz="1400" b="0" i="0" baseline="0" dirty="0" smtClean="0"/>
            <a:t>Это цвет творчества, творческого начала, помогает преодолевать трудности, находить решения сложных задач. </a:t>
          </a:r>
          <a:endParaRPr lang="ru-RU" sz="1400" b="0" i="0" baseline="0" dirty="0"/>
        </a:p>
      </dgm:t>
    </dgm:pt>
    <dgm:pt modelId="{C7570BC6-6750-484B-B515-B8DA6191A8DB}" type="parTrans" cxnId="{328A08DB-CB25-43E4-B39B-0913ECFC87CE}">
      <dgm:prSet/>
      <dgm:spPr/>
      <dgm:t>
        <a:bodyPr/>
        <a:lstStyle/>
        <a:p>
          <a:endParaRPr lang="ru-RU" sz="1400"/>
        </a:p>
      </dgm:t>
    </dgm:pt>
    <dgm:pt modelId="{E4F9CCAC-C552-4F63-8030-39E1F5CB8B68}" type="sibTrans" cxnId="{328A08DB-CB25-43E4-B39B-0913ECFC87CE}">
      <dgm:prSet/>
      <dgm:spPr/>
      <dgm:t>
        <a:bodyPr/>
        <a:lstStyle/>
        <a:p>
          <a:endParaRPr lang="ru-RU" sz="1400"/>
        </a:p>
      </dgm:t>
    </dgm:pt>
    <dgm:pt modelId="{DB6222CE-B342-4BFE-BAFE-CF6C89596B0F}">
      <dgm:prSet custT="1"/>
      <dgm:spPr>
        <a:solidFill>
          <a:srgbClr val="7030A0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400" b="0" i="1" baseline="0" dirty="0" smtClean="0"/>
            <a:t>Фиолетовый</a:t>
          </a:r>
          <a:r>
            <a:rPr lang="ru-RU" sz="1400" b="0" i="0" baseline="0" dirty="0" smtClean="0"/>
            <a:t> – всегда олицетворяет мудрость, духовное богатство, интуицию. </a:t>
          </a:r>
        </a:p>
        <a:p>
          <a:pPr rtl="0">
            <a:spcAft>
              <a:spcPts val="0"/>
            </a:spcAft>
          </a:pPr>
          <a:r>
            <a:rPr lang="ru-RU" sz="1400" b="0" i="0" baseline="0" dirty="0" smtClean="0"/>
            <a:t>Это цвет философов и мудрецов.</a:t>
          </a:r>
          <a:endParaRPr lang="ru-RU" sz="1400" b="0" i="0" baseline="0" dirty="0"/>
        </a:p>
      </dgm:t>
    </dgm:pt>
    <dgm:pt modelId="{7300846A-EDC6-4B01-804D-B49F0246F1A1}" type="parTrans" cxnId="{A514320C-9FFB-43AD-913E-CC8EDBEA7A89}">
      <dgm:prSet/>
      <dgm:spPr/>
      <dgm:t>
        <a:bodyPr/>
        <a:lstStyle/>
        <a:p>
          <a:endParaRPr lang="ru-RU" sz="1400"/>
        </a:p>
      </dgm:t>
    </dgm:pt>
    <dgm:pt modelId="{4671C2F9-484F-4743-9BEA-7BBCA40478CF}" type="sibTrans" cxnId="{A514320C-9FFB-43AD-913E-CC8EDBEA7A89}">
      <dgm:prSet/>
      <dgm:spPr/>
      <dgm:t>
        <a:bodyPr/>
        <a:lstStyle/>
        <a:p>
          <a:endParaRPr lang="ru-RU" sz="1400"/>
        </a:p>
      </dgm:t>
    </dgm:pt>
    <dgm:pt modelId="{7987B51F-DE20-4DA4-B38D-0B0C93C92C4D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rtl="0"/>
          <a:r>
            <a:rPr lang="ru-RU" sz="1400" b="0" i="1" baseline="0" dirty="0" smtClean="0"/>
            <a:t>Чёрный</a:t>
          </a:r>
          <a:r>
            <a:rPr lang="ru-RU" sz="1400" b="0" i="0" baseline="0" dirty="0" smtClean="0"/>
            <a:t> – символ власти, магии, духов.</a:t>
          </a:r>
          <a:endParaRPr lang="ru-RU" sz="1400" dirty="0"/>
        </a:p>
      </dgm:t>
    </dgm:pt>
    <dgm:pt modelId="{2B43DCBB-4545-4229-A791-DA9C0B44528E}" type="parTrans" cxnId="{7E4B1A9A-3AD8-4BDF-868E-A9BB141BE69C}">
      <dgm:prSet/>
      <dgm:spPr/>
      <dgm:t>
        <a:bodyPr/>
        <a:lstStyle/>
        <a:p>
          <a:endParaRPr lang="ru-RU" sz="1400"/>
        </a:p>
      </dgm:t>
    </dgm:pt>
    <dgm:pt modelId="{CB66C8BE-B081-4587-8FC7-8753F6045B6B}" type="sibTrans" cxnId="{7E4B1A9A-3AD8-4BDF-868E-A9BB141BE69C}">
      <dgm:prSet/>
      <dgm:spPr/>
      <dgm:t>
        <a:bodyPr/>
        <a:lstStyle/>
        <a:p>
          <a:endParaRPr lang="ru-RU" sz="1400"/>
        </a:p>
      </dgm:t>
    </dgm:pt>
    <dgm:pt modelId="{9FA8F505-5969-4B99-9816-34CCE4CC0265}">
      <dgm:prSet custT="1"/>
      <dgm:spPr>
        <a:solidFill>
          <a:srgbClr val="1FCC16"/>
        </a:solidFill>
      </dgm:spPr>
      <dgm:t>
        <a:bodyPr/>
        <a:lstStyle/>
        <a:p>
          <a:r>
            <a:rPr lang="ru-RU" sz="1400" i="1" dirty="0" smtClean="0"/>
            <a:t>Зелёный</a:t>
          </a:r>
          <a:r>
            <a:rPr lang="ru-RU" sz="1400" dirty="0" smtClean="0"/>
            <a:t> – символ жизни, возрождения а также нежности, даёт ощущение гармонии, равновесия.                       </a:t>
          </a:r>
          <a:endParaRPr lang="ru-RU" sz="1400" dirty="0"/>
        </a:p>
      </dgm:t>
    </dgm:pt>
    <dgm:pt modelId="{5A432172-14B7-4BA5-86FA-64A75D1C0625}" type="parTrans" cxnId="{E10FEF23-628A-4E1B-B33D-E0622FB03975}">
      <dgm:prSet/>
      <dgm:spPr/>
      <dgm:t>
        <a:bodyPr/>
        <a:lstStyle/>
        <a:p>
          <a:endParaRPr lang="ru-RU" sz="1400"/>
        </a:p>
      </dgm:t>
    </dgm:pt>
    <dgm:pt modelId="{B2680E67-732A-4AF2-B323-099ABD746642}" type="sibTrans" cxnId="{E10FEF23-628A-4E1B-B33D-E0622FB03975}">
      <dgm:prSet/>
      <dgm:spPr/>
      <dgm:t>
        <a:bodyPr/>
        <a:lstStyle/>
        <a:p>
          <a:endParaRPr lang="ru-RU" sz="1400"/>
        </a:p>
      </dgm:t>
    </dgm:pt>
    <dgm:pt modelId="{CF1E34FB-8558-4A29-9DC6-1DF11D57A07C}" type="pres">
      <dgm:prSet presAssocID="{02E30419-E9B6-45CD-8FFE-77D557BF356C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FB1D664-0E2C-4334-A0EF-50B610AD72EA}" type="pres">
      <dgm:prSet presAssocID="{63DEAB77-1AAD-44DF-A841-FDC181AF200D}" presName="firstNode" presStyleLbl="node1" presStyleIdx="0" presStyleCnt="7" custScaleX="362846" custScaleY="206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8384C-FAD0-40F4-BE8C-1BFDDA2A22D7}" type="pres">
      <dgm:prSet presAssocID="{8E4D9781-FA49-4AED-B2E4-C13007D84E02}" presName="sibTrans" presStyleLbl="sibTrans2D1" presStyleIdx="0" presStyleCnt="6"/>
      <dgm:spPr/>
      <dgm:t>
        <a:bodyPr/>
        <a:lstStyle/>
        <a:p>
          <a:endParaRPr lang="ru-RU"/>
        </a:p>
      </dgm:t>
    </dgm:pt>
    <dgm:pt modelId="{891DB07E-F7E6-4437-9741-D488A94C984C}" type="pres">
      <dgm:prSet presAssocID="{93D1B13C-08BF-43FB-997C-CDCF4A46D30E}" presName="middleNode" presStyleCnt="0"/>
      <dgm:spPr/>
    </dgm:pt>
    <dgm:pt modelId="{3C8ED8A8-C4E1-45E8-8380-43A177893F38}" type="pres">
      <dgm:prSet presAssocID="{93D1B13C-08BF-43FB-997C-CDCF4A46D30E}" presName="padding" presStyleLbl="node1" presStyleIdx="0" presStyleCnt="7"/>
      <dgm:spPr/>
    </dgm:pt>
    <dgm:pt modelId="{4E66B194-4872-4824-BA81-A32E69C17829}" type="pres">
      <dgm:prSet presAssocID="{93D1B13C-08BF-43FB-997C-CDCF4A46D30E}" presName="shape" presStyleLbl="node1" presStyleIdx="1" presStyleCnt="7" custScaleX="542616" custScaleY="284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F859C-E203-4EAD-8AB8-A57034A1824A}" type="pres">
      <dgm:prSet presAssocID="{A48B6EB8-F83E-4C52-B456-30A707B9C58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92A6B41-AF26-4AFA-8D16-7FA9BC594F67}" type="pres">
      <dgm:prSet presAssocID="{EFE43AFF-3C8B-43D0-84CA-946C9E74B850}" presName="middleNode" presStyleCnt="0"/>
      <dgm:spPr/>
    </dgm:pt>
    <dgm:pt modelId="{9911508E-6B60-402D-BAA1-9EAC383C1CB6}" type="pres">
      <dgm:prSet presAssocID="{EFE43AFF-3C8B-43D0-84CA-946C9E74B850}" presName="padding" presStyleLbl="node1" presStyleIdx="1" presStyleCnt="7"/>
      <dgm:spPr/>
    </dgm:pt>
    <dgm:pt modelId="{800B62E3-2970-496C-A8AB-E1D278A7831F}" type="pres">
      <dgm:prSet presAssocID="{EFE43AFF-3C8B-43D0-84CA-946C9E74B850}" presName="shape" presStyleLbl="node1" presStyleIdx="2" presStyleCnt="7" custScaleX="298733" custScaleY="293634" custLinFactNeighborX="35617" custLinFactNeighborY="3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0F02E-0D88-4BB3-B05C-8E3EC4B82A61}" type="pres">
      <dgm:prSet presAssocID="{B236E594-EC55-44CB-9C02-89A569C76142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0D5D9E2-5280-4557-B666-A75BFEC9B75D}" type="pres">
      <dgm:prSet presAssocID="{7987B51F-DE20-4DA4-B38D-0B0C93C92C4D}" presName="middleNode" presStyleCnt="0"/>
      <dgm:spPr/>
    </dgm:pt>
    <dgm:pt modelId="{B338F845-2FBC-4841-8067-9C931D542179}" type="pres">
      <dgm:prSet presAssocID="{7987B51F-DE20-4DA4-B38D-0B0C93C92C4D}" presName="padding" presStyleLbl="node1" presStyleIdx="2" presStyleCnt="7"/>
      <dgm:spPr/>
    </dgm:pt>
    <dgm:pt modelId="{4FB475F1-3E63-44CC-9C44-42A194F45EE3}" type="pres">
      <dgm:prSet presAssocID="{7987B51F-DE20-4DA4-B38D-0B0C93C92C4D}" presName="shape" presStyleLbl="node1" presStyleIdx="3" presStyleCnt="7" custScaleX="444688" custScaleY="236812" custLinFactX="-4193" custLinFactNeighborX="-100000" custLinFactNeighborY="18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7AFB-3893-4012-AFED-15D50C0666F8}" type="pres">
      <dgm:prSet presAssocID="{CB66C8BE-B081-4587-8FC7-8753F6045B6B}" presName="sibTrans" presStyleLbl="sibTrans2D1" presStyleIdx="3" presStyleCnt="6"/>
      <dgm:spPr/>
      <dgm:t>
        <a:bodyPr/>
        <a:lstStyle/>
        <a:p>
          <a:endParaRPr lang="ru-RU"/>
        </a:p>
      </dgm:t>
    </dgm:pt>
    <dgm:pt modelId="{492341B2-FC2B-4B42-B253-98E405CE57DA}" type="pres">
      <dgm:prSet presAssocID="{C74DB35C-62C1-4E1C-97C0-026624D3FF01}" presName="middleNode" presStyleCnt="0"/>
      <dgm:spPr/>
    </dgm:pt>
    <dgm:pt modelId="{86E66E53-6E74-49A9-9872-D46952FC2D09}" type="pres">
      <dgm:prSet presAssocID="{C74DB35C-62C1-4E1C-97C0-026624D3FF01}" presName="padding" presStyleLbl="node1" presStyleIdx="3" presStyleCnt="7"/>
      <dgm:spPr/>
    </dgm:pt>
    <dgm:pt modelId="{1ADE6279-B4AA-41F3-89E2-C5F54110E833}" type="pres">
      <dgm:prSet presAssocID="{C74DB35C-62C1-4E1C-97C0-026624D3FF01}" presName="shape" presStyleLbl="node1" presStyleIdx="4" presStyleCnt="7" custScaleX="532516" custScaleY="313203" custLinFactNeighborX="13424" custLinFactNeighborY="11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AE5AE-EC4E-4BE5-B60C-B88992BC5530}" type="pres">
      <dgm:prSet presAssocID="{E4F9CCAC-C552-4F63-8030-39E1F5CB8B68}" presName="sibTrans" presStyleLbl="sibTrans2D1" presStyleIdx="4" presStyleCnt="6"/>
      <dgm:spPr/>
      <dgm:t>
        <a:bodyPr/>
        <a:lstStyle/>
        <a:p>
          <a:endParaRPr lang="ru-RU"/>
        </a:p>
      </dgm:t>
    </dgm:pt>
    <dgm:pt modelId="{FBE90B5E-7B3A-4DDD-93EC-6AC28D6F3958}" type="pres">
      <dgm:prSet presAssocID="{DB6222CE-B342-4BFE-BAFE-CF6C89596B0F}" presName="middleNode" presStyleCnt="0"/>
      <dgm:spPr/>
    </dgm:pt>
    <dgm:pt modelId="{68E9D931-50B0-4EDB-8D8C-E5E4A45E2DBF}" type="pres">
      <dgm:prSet presAssocID="{DB6222CE-B342-4BFE-BAFE-CF6C89596B0F}" presName="padding" presStyleLbl="node1" presStyleIdx="4" presStyleCnt="7"/>
      <dgm:spPr/>
    </dgm:pt>
    <dgm:pt modelId="{3CD23494-84A0-4BD8-94B5-574BCACFC341}" type="pres">
      <dgm:prSet presAssocID="{DB6222CE-B342-4BFE-BAFE-CF6C89596B0F}" presName="shape" presStyleLbl="node1" presStyleIdx="5" presStyleCnt="7" custScaleX="581912" custScaleY="204025" custLinFactNeighborX="12946" custLinFactNeighborY="15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29713-285A-4916-93E5-B6E2F40BF080}" type="pres">
      <dgm:prSet presAssocID="{4671C2F9-484F-4743-9BEA-7BBCA40478CF}" presName="sibTrans" presStyleLbl="sibTrans2D1" presStyleIdx="5" presStyleCnt="6"/>
      <dgm:spPr/>
      <dgm:t>
        <a:bodyPr/>
        <a:lstStyle/>
        <a:p>
          <a:endParaRPr lang="ru-RU"/>
        </a:p>
      </dgm:t>
    </dgm:pt>
    <dgm:pt modelId="{85DEA681-D58B-4ACE-B024-7A9905DA8129}" type="pres">
      <dgm:prSet presAssocID="{9FA8F505-5969-4B99-9816-34CCE4CC0265}" presName="lastNode" presStyleLbl="node1" presStyleIdx="6" presStyleCnt="7" custScaleX="338715" custScaleY="113736" custLinFactNeighborX="9113" custLinFactNeighborY="16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E3F4C-EF57-49F2-9004-9B8BF5E7D52E}" type="presOf" srcId="{DB6222CE-B342-4BFE-BAFE-CF6C89596B0F}" destId="{3CD23494-84A0-4BD8-94B5-574BCACFC341}" srcOrd="0" destOrd="0" presId="urn:microsoft.com/office/officeart/2005/8/layout/bProcess2"/>
    <dgm:cxn modelId="{26CA371B-EB08-4E88-86C3-D7B544AD1AC8}" type="presOf" srcId="{9FA8F505-5969-4B99-9816-34CCE4CC0265}" destId="{85DEA681-D58B-4ACE-B024-7A9905DA8129}" srcOrd="0" destOrd="0" presId="urn:microsoft.com/office/officeart/2005/8/layout/bProcess2"/>
    <dgm:cxn modelId="{F850A093-0DB1-4F89-9041-E2A5E52590C0}" type="presOf" srcId="{7987B51F-DE20-4DA4-B38D-0B0C93C92C4D}" destId="{4FB475F1-3E63-44CC-9C44-42A194F45EE3}" srcOrd="0" destOrd="0" presId="urn:microsoft.com/office/officeart/2005/8/layout/bProcess2"/>
    <dgm:cxn modelId="{FC6F6115-08C2-4C16-BD82-B29161FA9E10}" type="presOf" srcId="{63DEAB77-1AAD-44DF-A841-FDC181AF200D}" destId="{CFB1D664-0E2C-4334-A0EF-50B610AD72EA}" srcOrd="0" destOrd="0" presId="urn:microsoft.com/office/officeart/2005/8/layout/bProcess2"/>
    <dgm:cxn modelId="{2A210150-E70B-4A90-BEF2-59AE318F690E}" type="presOf" srcId="{E4F9CCAC-C552-4F63-8030-39E1F5CB8B68}" destId="{676AE5AE-EC4E-4BE5-B60C-B88992BC5530}" srcOrd="0" destOrd="0" presId="urn:microsoft.com/office/officeart/2005/8/layout/bProcess2"/>
    <dgm:cxn modelId="{EC1C918D-14BB-4B99-9FAA-B5F560B7788B}" type="presOf" srcId="{4671C2F9-484F-4743-9BEA-7BBCA40478CF}" destId="{57429713-285A-4916-93E5-B6E2F40BF080}" srcOrd="0" destOrd="0" presId="urn:microsoft.com/office/officeart/2005/8/layout/bProcess2"/>
    <dgm:cxn modelId="{06E2FF0B-6510-4329-AAD7-93F73881264A}" type="presOf" srcId="{93D1B13C-08BF-43FB-997C-CDCF4A46D30E}" destId="{4E66B194-4872-4824-BA81-A32E69C17829}" srcOrd="0" destOrd="0" presId="urn:microsoft.com/office/officeart/2005/8/layout/bProcess2"/>
    <dgm:cxn modelId="{FABC2D58-FD8F-4E63-96F3-C52E43959CF5}" srcId="{02E30419-E9B6-45CD-8FFE-77D557BF356C}" destId="{EFE43AFF-3C8B-43D0-84CA-946C9E74B850}" srcOrd="2" destOrd="0" parTransId="{32DEFC69-6693-4FCB-B96D-A2D05BFF1D15}" sibTransId="{B236E594-EC55-44CB-9C02-89A569C76142}"/>
    <dgm:cxn modelId="{A514320C-9FFB-43AD-913E-CC8EDBEA7A89}" srcId="{02E30419-E9B6-45CD-8FFE-77D557BF356C}" destId="{DB6222CE-B342-4BFE-BAFE-CF6C89596B0F}" srcOrd="5" destOrd="0" parTransId="{7300846A-EDC6-4B01-804D-B49F0246F1A1}" sibTransId="{4671C2F9-484F-4743-9BEA-7BBCA40478CF}"/>
    <dgm:cxn modelId="{7E4B1A9A-3AD8-4BDF-868E-A9BB141BE69C}" srcId="{02E30419-E9B6-45CD-8FFE-77D557BF356C}" destId="{7987B51F-DE20-4DA4-B38D-0B0C93C92C4D}" srcOrd="3" destOrd="0" parTransId="{2B43DCBB-4545-4229-A791-DA9C0B44528E}" sibTransId="{CB66C8BE-B081-4587-8FC7-8753F6045B6B}"/>
    <dgm:cxn modelId="{19AA9AB5-4FFE-4A4D-9A90-A6117A4FD1D2}" type="presOf" srcId="{A48B6EB8-F83E-4C52-B456-30A707B9C584}" destId="{44EF859C-E203-4EAD-8AB8-A57034A1824A}" srcOrd="0" destOrd="0" presId="urn:microsoft.com/office/officeart/2005/8/layout/bProcess2"/>
    <dgm:cxn modelId="{ADB198CF-45E2-4358-A070-335313ABC25B}" type="presOf" srcId="{CB66C8BE-B081-4587-8FC7-8753F6045B6B}" destId="{33A37AFB-3893-4012-AFED-15D50C0666F8}" srcOrd="0" destOrd="0" presId="urn:microsoft.com/office/officeart/2005/8/layout/bProcess2"/>
    <dgm:cxn modelId="{328A08DB-CB25-43E4-B39B-0913ECFC87CE}" srcId="{02E30419-E9B6-45CD-8FFE-77D557BF356C}" destId="{C74DB35C-62C1-4E1C-97C0-026624D3FF01}" srcOrd="4" destOrd="0" parTransId="{C7570BC6-6750-484B-B515-B8DA6191A8DB}" sibTransId="{E4F9CCAC-C552-4F63-8030-39E1F5CB8B68}"/>
    <dgm:cxn modelId="{C436333C-1412-4EB1-A629-CABC9252B43D}" type="presOf" srcId="{8E4D9781-FA49-4AED-B2E4-C13007D84E02}" destId="{80F8384C-FAD0-40F4-BE8C-1BFDDA2A22D7}" srcOrd="0" destOrd="0" presId="urn:microsoft.com/office/officeart/2005/8/layout/bProcess2"/>
    <dgm:cxn modelId="{1859438B-D98F-4C5A-8E6D-509BD259C385}" type="presOf" srcId="{02E30419-E9B6-45CD-8FFE-77D557BF356C}" destId="{CF1E34FB-8558-4A29-9DC6-1DF11D57A07C}" srcOrd="0" destOrd="0" presId="urn:microsoft.com/office/officeart/2005/8/layout/bProcess2"/>
    <dgm:cxn modelId="{E10FEF23-628A-4E1B-B33D-E0622FB03975}" srcId="{02E30419-E9B6-45CD-8FFE-77D557BF356C}" destId="{9FA8F505-5969-4B99-9816-34CCE4CC0265}" srcOrd="6" destOrd="0" parTransId="{5A432172-14B7-4BA5-86FA-64A75D1C0625}" sibTransId="{B2680E67-732A-4AF2-B323-099ABD746642}"/>
    <dgm:cxn modelId="{D45D4CA7-F351-46E9-AC6B-3885D37364D9}" type="presOf" srcId="{C74DB35C-62C1-4E1C-97C0-026624D3FF01}" destId="{1ADE6279-B4AA-41F3-89E2-C5F54110E833}" srcOrd="0" destOrd="0" presId="urn:microsoft.com/office/officeart/2005/8/layout/bProcess2"/>
    <dgm:cxn modelId="{982C1A5D-9253-484E-80CD-3FA4FE2A705D}" type="presOf" srcId="{B236E594-EC55-44CB-9C02-89A569C76142}" destId="{E390F02E-0D88-4BB3-B05C-8E3EC4B82A61}" srcOrd="0" destOrd="0" presId="urn:microsoft.com/office/officeart/2005/8/layout/bProcess2"/>
    <dgm:cxn modelId="{47BD38CE-9963-4679-9479-D2A40C10E4A0}" srcId="{02E30419-E9B6-45CD-8FFE-77D557BF356C}" destId="{93D1B13C-08BF-43FB-997C-CDCF4A46D30E}" srcOrd="1" destOrd="0" parTransId="{6B8D8AB5-1D6C-4A84-A64A-B56AD4C255CE}" sibTransId="{A48B6EB8-F83E-4C52-B456-30A707B9C584}"/>
    <dgm:cxn modelId="{B3BC3933-0581-4D99-965C-23E9846AC4F8}" srcId="{02E30419-E9B6-45CD-8FFE-77D557BF356C}" destId="{63DEAB77-1AAD-44DF-A841-FDC181AF200D}" srcOrd="0" destOrd="0" parTransId="{027EE9AF-7887-44A5-9360-53DCC251AAF3}" sibTransId="{8E4D9781-FA49-4AED-B2E4-C13007D84E02}"/>
    <dgm:cxn modelId="{828145E5-A8BE-4C66-B058-0EC7F7B741F0}" type="presOf" srcId="{EFE43AFF-3C8B-43D0-84CA-946C9E74B850}" destId="{800B62E3-2970-496C-A8AB-E1D278A7831F}" srcOrd="0" destOrd="0" presId="urn:microsoft.com/office/officeart/2005/8/layout/bProcess2"/>
    <dgm:cxn modelId="{BB8ACA3D-E94C-43B0-9699-B0397AD58B59}" type="presParOf" srcId="{CF1E34FB-8558-4A29-9DC6-1DF11D57A07C}" destId="{CFB1D664-0E2C-4334-A0EF-50B610AD72EA}" srcOrd="0" destOrd="0" presId="urn:microsoft.com/office/officeart/2005/8/layout/bProcess2"/>
    <dgm:cxn modelId="{5F3D805D-A1ED-423F-B62D-D1A9F8D97E01}" type="presParOf" srcId="{CF1E34FB-8558-4A29-9DC6-1DF11D57A07C}" destId="{80F8384C-FAD0-40F4-BE8C-1BFDDA2A22D7}" srcOrd="1" destOrd="0" presId="urn:microsoft.com/office/officeart/2005/8/layout/bProcess2"/>
    <dgm:cxn modelId="{1BBDBE57-5D7B-4386-BD82-8DE2C6F11315}" type="presParOf" srcId="{CF1E34FB-8558-4A29-9DC6-1DF11D57A07C}" destId="{891DB07E-F7E6-4437-9741-D488A94C984C}" srcOrd="2" destOrd="0" presId="urn:microsoft.com/office/officeart/2005/8/layout/bProcess2"/>
    <dgm:cxn modelId="{A7E571C2-D08E-44F9-8DE9-EFAF278A9DE8}" type="presParOf" srcId="{891DB07E-F7E6-4437-9741-D488A94C984C}" destId="{3C8ED8A8-C4E1-45E8-8380-43A177893F38}" srcOrd="0" destOrd="0" presId="urn:microsoft.com/office/officeart/2005/8/layout/bProcess2"/>
    <dgm:cxn modelId="{865F339E-CF1A-4F4B-8DAB-656A1008FD79}" type="presParOf" srcId="{891DB07E-F7E6-4437-9741-D488A94C984C}" destId="{4E66B194-4872-4824-BA81-A32E69C17829}" srcOrd="1" destOrd="0" presId="urn:microsoft.com/office/officeart/2005/8/layout/bProcess2"/>
    <dgm:cxn modelId="{D0877951-2DA1-47FC-8C53-7EC9C45C097C}" type="presParOf" srcId="{CF1E34FB-8558-4A29-9DC6-1DF11D57A07C}" destId="{44EF859C-E203-4EAD-8AB8-A57034A1824A}" srcOrd="3" destOrd="0" presId="urn:microsoft.com/office/officeart/2005/8/layout/bProcess2"/>
    <dgm:cxn modelId="{C7C4C445-F75A-4027-A0A7-7C772218EBF7}" type="presParOf" srcId="{CF1E34FB-8558-4A29-9DC6-1DF11D57A07C}" destId="{992A6B41-AF26-4AFA-8D16-7FA9BC594F67}" srcOrd="4" destOrd="0" presId="urn:microsoft.com/office/officeart/2005/8/layout/bProcess2"/>
    <dgm:cxn modelId="{F642C7E2-938D-4094-A6E0-BDBB99DAAE0C}" type="presParOf" srcId="{992A6B41-AF26-4AFA-8D16-7FA9BC594F67}" destId="{9911508E-6B60-402D-BAA1-9EAC383C1CB6}" srcOrd="0" destOrd="0" presId="urn:microsoft.com/office/officeart/2005/8/layout/bProcess2"/>
    <dgm:cxn modelId="{743E0489-5D70-418D-BFBA-496A029CF5C0}" type="presParOf" srcId="{992A6B41-AF26-4AFA-8D16-7FA9BC594F67}" destId="{800B62E3-2970-496C-A8AB-E1D278A7831F}" srcOrd="1" destOrd="0" presId="urn:microsoft.com/office/officeart/2005/8/layout/bProcess2"/>
    <dgm:cxn modelId="{9A2346F4-F8B0-4AC6-A8F7-84C8DEA9CBD7}" type="presParOf" srcId="{CF1E34FB-8558-4A29-9DC6-1DF11D57A07C}" destId="{E390F02E-0D88-4BB3-B05C-8E3EC4B82A61}" srcOrd="5" destOrd="0" presId="urn:microsoft.com/office/officeart/2005/8/layout/bProcess2"/>
    <dgm:cxn modelId="{A437BE3B-BD2C-4F72-B2B0-0FEFA617C4DC}" type="presParOf" srcId="{CF1E34FB-8558-4A29-9DC6-1DF11D57A07C}" destId="{D0D5D9E2-5280-4557-B666-A75BFEC9B75D}" srcOrd="6" destOrd="0" presId="urn:microsoft.com/office/officeart/2005/8/layout/bProcess2"/>
    <dgm:cxn modelId="{71CD4CB8-F482-488D-84A5-49111D7C2DF0}" type="presParOf" srcId="{D0D5D9E2-5280-4557-B666-A75BFEC9B75D}" destId="{B338F845-2FBC-4841-8067-9C931D542179}" srcOrd="0" destOrd="0" presId="urn:microsoft.com/office/officeart/2005/8/layout/bProcess2"/>
    <dgm:cxn modelId="{8A249D9D-F291-4684-9327-D2BC33AE9935}" type="presParOf" srcId="{D0D5D9E2-5280-4557-B666-A75BFEC9B75D}" destId="{4FB475F1-3E63-44CC-9C44-42A194F45EE3}" srcOrd="1" destOrd="0" presId="urn:microsoft.com/office/officeart/2005/8/layout/bProcess2"/>
    <dgm:cxn modelId="{210F4948-89D6-402A-9A4C-8D4B74FF9A5E}" type="presParOf" srcId="{CF1E34FB-8558-4A29-9DC6-1DF11D57A07C}" destId="{33A37AFB-3893-4012-AFED-15D50C0666F8}" srcOrd="7" destOrd="0" presId="urn:microsoft.com/office/officeart/2005/8/layout/bProcess2"/>
    <dgm:cxn modelId="{80A62166-A30C-4232-B8D5-F05FE5E63616}" type="presParOf" srcId="{CF1E34FB-8558-4A29-9DC6-1DF11D57A07C}" destId="{492341B2-FC2B-4B42-B253-98E405CE57DA}" srcOrd="8" destOrd="0" presId="urn:microsoft.com/office/officeart/2005/8/layout/bProcess2"/>
    <dgm:cxn modelId="{BBE6E9BC-2AFC-4C43-96EC-26ABA339E2B8}" type="presParOf" srcId="{492341B2-FC2B-4B42-B253-98E405CE57DA}" destId="{86E66E53-6E74-49A9-9872-D46952FC2D09}" srcOrd="0" destOrd="0" presId="urn:microsoft.com/office/officeart/2005/8/layout/bProcess2"/>
    <dgm:cxn modelId="{35A9A676-F72B-4FD3-8F51-1FEED0BDC566}" type="presParOf" srcId="{492341B2-FC2B-4B42-B253-98E405CE57DA}" destId="{1ADE6279-B4AA-41F3-89E2-C5F54110E833}" srcOrd="1" destOrd="0" presId="urn:microsoft.com/office/officeart/2005/8/layout/bProcess2"/>
    <dgm:cxn modelId="{C0CBA6E3-733B-431B-AD41-BEF41803E388}" type="presParOf" srcId="{CF1E34FB-8558-4A29-9DC6-1DF11D57A07C}" destId="{676AE5AE-EC4E-4BE5-B60C-B88992BC5530}" srcOrd="9" destOrd="0" presId="urn:microsoft.com/office/officeart/2005/8/layout/bProcess2"/>
    <dgm:cxn modelId="{29B8E781-9E78-40CD-9B98-13935139FCB6}" type="presParOf" srcId="{CF1E34FB-8558-4A29-9DC6-1DF11D57A07C}" destId="{FBE90B5E-7B3A-4DDD-93EC-6AC28D6F3958}" srcOrd="10" destOrd="0" presId="urn:microsoft.com/office/officeart/2005/8/layout/bProcess2"/>
    <dgm:cxn modelId="{CA7D07A3-0006-4831-97C4-496F5DC0DD9E}" type="presParOf" srcId="{FBE90B5E-7B3A-4DDD-93EC-6AC28D6F3958}" destId="{68E9D931-50B0-4EDB-8D8C-E5E4A45E2DBF}" srcOrd="0" destOrd="0" presId="urn:microsoft.com/office/officeart/2005/8/layout/bProcess2"/>
    <dgm:cxn modelId="{593D5A5A-9FCD-4974-942A-282B59FEA0E5}" type="presParOf" srcId="{FBE90B5E-7B3A-4DDD-93EC-6AC28D6F3958}" destId="{3CD23494-84A0-4BD8-94B5-574BCACFC341}" srcOrd="1" destOrd="0" presId="urn:microsoft.com/office/officeart/2005/8/layout/bProcess2"/>
    <dgm:cxn modelId="{8A533657-EC6C-4A62-8F2F-90F127B696FE}" type="presParOf" srcId="{CF1E34FB-8558-4A29-9DC6-1DF11D57A07C}" destId="{57429713-285A-4916-93E5-B6E2F40BF080}" srcOrd="11" destOrd="0" presId="urn:microsoft.com/office/officeart/2005/8/layout/bProcess2"/>
    <dgm:cxn modelId="{4264DFED-8CE4-48A4-97CD-DFB8B98B1CC0}" type="presParOf" srcId="{CF1E34FB-8558-4A29-9DC6-1DF11D57A07C}" destId="{85DEA681-D58B-4ACE-B024-7A9905DA8129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4C06BF-98C4-47EB-80E9-35EDB4081AEF}" type="doc">
      <dgm:prSet loTypeId="urn:microsoft.com/office/officeart/2005/8/layout/radial3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0586CC7-B230-4488-AF8D-A7A57DB36423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00CC"/>
              </a:solidFill>
            </a:rPr>
            <a:t>Живопись </a:t>
          </a:r>
          <a:endParaRPr lang="ru-RU" sz="2400" dirty="0">
            <a:solidFill>
              <a:srgbClr val="0000CC"/>
            </a:solidFill>
          </a:endParaRPr>
        </a:p>
      </dgm:t>
    </dgm:pt>
    <dgm:pt modelId="{36422F2C-620C-48B5-A2C5-11A480A4A3B3}" type="parTrans" cxnId="{9F8E7658-9ADB-4710-8ED3-89B89B610F6D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46DDACEB-EC25-4375-8F76-621C6EAAEA9F}" type="sibTrans" cxnId="{9F8E7658-9ADB-4710-8ED3-89B89B610F6D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97F62DF6-00D2-4884-8A68-3C95AB2459D2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CC"/>
              </a:solidFill>
            </a:rPr>
            <a:t>Фреска </a:t>
          </a:r>
          <a:endParaRPr lang="ru-RU" sz="1400" dirty="0">
            <a:solidFill>
              <a:srgbClr val="0000CC"/>
            </a:solidFill>
          </a:endParaRPr>
        </a:p>
      </dgm:t>
    </dgm:pt>
    <dgm:pt modelId="{797F99D1-68D1-4390-9F64-1D4DF7E570C2}" type="parTrans" cxnId="{4A8BA4A4-46CE-4D50-BCDE-28C5C6E06535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53E96D6E-2836-419D-90D2-A15B639648C0}" type="sibTrans" cxnId="{4A8BA4A4-46CE-4D50-BCDE-28C5C6E06535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71426FBF-FB14-43C5-A226-0A55F6560255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CC"/>
              </a:solidFill>
            </a:rPr>
            <a:t>Альсекко </a:t>
          </a:r>
          <a:endParaRPr lang="ru-RU" sz="1400" dirty="0">
            <a:solidFill>
              <a:srgbClr val="0000CC"/>
            </a:solidFill>
          </a:endParaRPr>
        </a:p>
      </dgm:t>
    </dgm:pt>
    <dgm:pt modelId="{ACD3E1B5-9C6B-4525-A4B9-9148EB8F400B}" type="parTrans" cxnId="{A4269954-E68D-47B5-9750-C69471F0795E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6E317476-22C8-417C-A8D0-08C694514D9F}" type="sibTrans" cxnId="{A4269954-E68D-47B5-9750-C69471F0795E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EB5FA321-0C87-429D-A255-34BEEC7C28B7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CC"/>
              </a:solidFill>
            </a:rPr>
            <a:t>Темпера </a:t>
          </a:r>
          <a:endParaRPr lang="ru-RU" sz="1400" dirty="0">
            <a:solidFill>
              <a:srgbClr val="0000CC"/>
            </a:solidFill>
          </a:endParaRPr>
        </a:p>
      </dgm:t>
    </dgm:pt>
    <dgm:pt modelId="{755AD360-5F52-42FB-A2F3-81D06F44692B}" type="parTrans" cxnId="{D2FD5D8E-A773-4463-9444-2ACEE0E2DD3C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B88BF85A-89A8-443B-A01A-C531FA34C98F}" type="sibTrans" cxnId="{D2FD5D8E-A773-4463-9444-2ACEE0E2DD3C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ABF7B3AA-B2DB-4522-923A-8921C9A5114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CC"/>
              </a:solidFill>
            </a:rPr>
            <a:t>Масляная </a:t>
          </a:r>
          <a:endParaRPr lang="ru-RU" sz="1400" dirty="0">
            <a:solidFill>
              <a:srgbClr val="0000CC"/>
            </a:solidFill>
          </a:endParaRPr>
        </a:p>
      </dgm:t>
    </dgm:pt>
    <dgm:pt modelId="{EA9A40DA-BF78-490B-A27F-EDF6E9EEFB2C}" type="parTrans" cxnId="{BEAF924B-A8DE-40DE-98F4-D2BE9D3A613F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AE8B7867-D969-4213-8992-816ACB2407D9}" type="sibTrans" cxnId="{BEAF924B-A8DE-40DE-98F4-D2BE9D3A613F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7B84261B-9B42-4845-BA2A-47A6990AA98A}">
      <dgm:prSet custT="1"/>
      <dgm:spPr/>
      <dgm:t>
        <a:bodyPr/>
        <a:lstStyle/>
        <a:p>
          <a:r>
            <a:rPr lang="ru-RU" sz="1400" dirty="0" smtClean="0">
              <a:solidFill>
                <a:srgbClr val="0000CC"/>
              </a:solidFill>
            </a:rPr>
            <a:t>Эмаль </a:t>
          </a:r>
          <a:endParaRPr lang="ru-RU" sz="1400" dirty="0">
            <a:solidFill>
              <a:srgbClr val="0000CC"/>
            </a:solidFill>
          </a:endParaRPr>
        </a:p>
      </dgm:t>
    </dgm:pt>
    <dgm:pt modelId="{67EF98BB-524B-4444-B3CF-515B69BEF4F6}" type="parTrans" cxnId="{7C5D100E-934E-4D41-9E9F-AAB0C306AE43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7EEF629C-9485-4847-9BCD-0F01E0B7D1C1}" type="sibTrans" cxnId="{7C5D100E-934E-4D41-9E9F-AAB0C306AE43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985C2EAB-7437-4A96-B495-A66AA2DE4169}">
      <dgm:prSet custT="1"/>
      <dgm:spPr/>
      <dgm:t>
        <a:bodyPr/>
        <a:lstStyle/>
        <a:p>
          <a:r>
            <a:rPr lang="ru-RU" sz="1400" dirty="0" smtClean="0">
              <a:solidFill>
                <a:srgbClr val="0000CC"/>
              </a:solidFill>
            </a:rPr>
            <a:t>Восковая </a:t>
          </a:r>
          <a:endParaRPr lang="ru-RU" sz="1400" dirty="0">
            <a:solidFill>
              <a:srgbClr val="0000CC"/>
            </a:solidFill>
          </a:endParaRPr>
        </a:p>
      </dgm:t>
    </dgm:pt>
    <dgm:pt modelId="{DD924566-822A-4BC0-9330-F3A4D496C19B}" type="parTrans" cxnId="{62BF369F-6B3A-4802-B62E-6819704BF050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F4C7F494-A139-427A-A937-A54881D5887E}" type="sibTrans" cxnId="{62BF369F-6B3A-4802-B62E-6819704BF050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91AC40C4-BCEA-4F5A-B568-0FCEB7E41700}">
      <dgm:prSet custT="1"/>
      <dgm:spPr/>
      <dgm:t>
        <a:bodyPr/>
        <a:lstStyle/>
        <a:p>
          <a:r>
            <a:rPr lang="ru-RU" sz="1400" dirty="0" smtClean="0">
              <a:solidFill>
                <a:srgbClr val="0000CC"/>
              </a:solidFill>
            </a:rPr>
            <a:t>Клеевая </a:t>
          </a:r>
          <a:endParaRPr lang="ru-RU" sz="1400" dirty="0">
            <a:solidFill>
              <a:srgbClr val="0000CC"/>
            </a:solidFill>
          </a:endParaRPr>
        </a:p>
      </dgm:t>
    </dgm:pt>
    <dgm:pt modelId="{CBD8C4E7-B653-4D7C-8F89-7DA17BFC6315}" type="parTrans" cxnId="{A230147B-F202-4942-B9C2-F0F93EBA5495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C2D4B056-030F-4730-A2B7-24C8B5B6B495}" type="sibTrans" cxnId="{A230147B-F202-4942-B9C2-F0F93EBA5495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FF109D71-717E-4F96-ACDC-4032FE657BF8}">
      <dgm:prSet custT="1"/>
      <dgm:spPr/>
      <dgm:t>
        <a:bodyPr/>
        <a:lstStyle/>
        <a:p>
          <a:r>
            <a:rPr lang="ru-RU" sz="1400" dirty="0" smtClean="0">
              <a:solidFill>
                <a:srgbClr val="0000CC"/>
              </a:solidFill>
            </a:rPr>
            <a:t>Керамическими красками </a:t>
          </a:r>
          <a:endParaRPr lang="ru-RU" sz="1400" dirty="0">
            <a:solidFill>
              <a:srgbClr val="0000CC"/>
            </a:solidFill>
          </a:endParaRPr>
        </a:p>
      </dgm:t>
    </dgm:pt>
    <dgm:pt modelId="{B2EF058D-FA15-44E0-960E-CCD136E770D7}" type="parTrans" cxnId="{3906F7AD-239A-4D57-AF4E-4D9598010E7F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C447B23E-33DD-44A5-90E5-739BC970628D}" type="sibTrans" cxnId="{3906F7AD-239A-4D57-AF4E-4D9598010E7F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CD917DCC-DC5E-443B-BEB6-7FF869E46E45}">
      <dgm:prSet custT="1"/>
      <dgm:spPr/>
      <dgm:t>
        <a:bodyPr/>
        <a:lstStyle/>
        <a:p>
          <a:r>
            <a:rPr lang="ru-RU" sz="1400" dirty="0" smtClean="0">
              <a:solidFill>
                <a:srgbClr val="0000CC"/>
              </a:solidFill>
            </a:rPr>
            <a:t>Силикатными красками </a:t>
          </a:r>
          <a:endParaRPr lang="ru-RU" sz="1400" dirty="0">
            <a:solidFill>
              <a:srgbClr val="0000CC"/>
            </a:solidFill>
          </a:endParaRPr>
        </a:p>
      </dgm:t>
    </dgm:pt>
    <dgm:pt modelId="{FC1F84AA-34E9-442E-8226-BE29D253378F}" type="parTrans" cxnId="{20057031-4DD5-488B-A8AD-03FA4FE2A347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872648F2-6BC2-4A34-932B-DC1DC2064C91}" type="sibTrans" cxnId="{20057031-4DD5-488B-A8AD-03FA4FE2A347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A8EC444C-250C-40DC-AA30-709BA4C4A2CB}" type="pres">
      <dgm:prSet presAssocID="{C44C06BF-98C4-47EB-80E9-35EDB4081A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A868A3-D627-4E08-93FA-FBCDD3EFF689}" type="pres">
      <dgm:prSet presAssocID="{C44C06BF-98C4-47EB-80E9-35EDB4081AEF}" presName="radial" presStyleCnt="0">
        <dgm:presLayoutVars>
          <dgm:animLvl val="ctr"/>
        </dgm:presLayoutVars>
      </dgm:prSet>
      <dgm:spPr/>
    </dgm:pt>
    <dgm:pt modelId="{BB2D6509-E406-45F4-B845-A1732D91BF21}" type="pres">
      <dgm:prSet presAssocID="{E0586CC7-B230-4488-AF8D-A7A57DB36423}" presName="centerShape" presStyleLbl="vennNode1" presStyleIdx="0" presStyleCnt="10"/>
      <dgm:spPr/>
      <dgm:t>
        <a:bodyPr/>
        <a:lstStyle/>
        <a:p>
          <a:endParaRPr lang="ru-RU"/>
        </a:p>
      </dgm:t>
    </dgm:pt>
    <dgm:pt modelId="{65EADB00-D15A-4AE2-8381-A730CFED9EC8}" type="pres">
      <dgm:prSet presAssocID="{97F62DF6-00D2-4884-8A68-3C95AB2459D2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87EA5-789C-4F66-8F9B-4932039B11F2}" type="pres">
      <dgm:prSet presAssocID="{71426FBF-FB14-43C5-A226-0A55F6560255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FCCC-619B-4BCE-B44C-9C7D23D7F766}" type="pres">
      <dgm:prSet presAssocID="{EB5FA321-0C87-429D-A255-34BEEC7C28B7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AC5B2-AD24-47E3-9950-A47412E15FAE}" type="pres">
      <dgm:prSet presAssocID="{ABF7B3AA-B2DB-4522-923A-8921C9A5114B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F1A1E-5DDA-44E7-B595-9301829C9C29}" type="pres">
      <dgm:prSet presAssocID="{7B84261B-9B42-4845-BA2A-47A6990AA98A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E33AE-A685-4040-95DF-00CF3E6C83CB}" type="pres">
      <dgm:prSet presAssocID="{FF109D71-717E-4F96-ACDC-4032FE657BF8}" presName="node" presStyleLbl="vennNode1" presStyleIdx="6" presStyleCnt="10" custScaleX="138934" custRadScaleRad="100323" custRadScaleInc="-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D2566-E368-4AB0-8E72-8B2A2E48F2E7}" type="pres">
      <dgm:prSet presAssocID="{985C2EAB-7437-4A96-B495-A66AA2DE4169}" presName="node" presStyleLbl="vennNode1" presStyleIdx="7" presStyleCnt="10" custRadScaleRad="96242" custRadScaleInc="1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5F2B6-4FA5-4675-8141-8CB333A3CEF6}" type="pres">
      <dgm:prSet presAssocID="{91AC40C4-BCEA-4F5A-B568-0FCEB7E41700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A9B0D-F0A7-45AC-944F-44AF51268317}" type="pres">
      <dgm:prSet presAssocID="{CD917DCC-DC5E-443B-BEB6-7FF869E46E45}" presName="node" presStyleLbl="vennNode1" presStyleIdx="9" presStyleCnt="10" custScaleX="115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269954-E68D-47B5-9750-C69471F0795E}" srcId="{E0586CC7-B230-4488-AF8D-A7A57DB36423}" destId="{71426FBF-FB14-43C5-A226-0A55F6560255}" srcOrd="1" destOrd="0" parTransId="{ACD3E1B5-9C6B-4525-A4B9-9148EB8F400B}" sibTransId="{6E317476-22C8-417C-A8D0-08C694514D9F}"/>
    <dgm:cxn modelId="{BCFE35AF-6484-4290-8428-850D3EFD5DB5}" type="presOf" srcId="{7B84261B-9B42-4845-BA2A-47A6990AA98A}" destId="{09CF1A1E-5DDA-44E7-B595-9301829C9C29}" srcOrd="0" destOrd="0" presId="urn:microsoft.com/office/officeart/2005/8/layout/radial3"/>
    <dgm:cxn modelId="{62BF369F-6B3A-4802-B62E-6819704BF050}" srcId="{E0586CC7-B230-4488-AF8D-A7A57DB36423}" destId="{985C2EAB-7437-4A96-B495-A66AA2DE4169}" srcOrd="6" destOrd="0" parTransId="{DD924566-822A-4BC0-9330-F3A4D496C19B}" sibTransId="{F4C7F494-A139-427A-A937-A54881D5887E}"/>
    <dgm:cxn modelId="{8F665E1B-AC52-4A50-B6D5-7E8F79594A14}" type="presOf" srcId="{FF109D71-717E-4F96-ACDC-4032FE657BF8}" destId="{41CE33AE-A685-4040-95DF-00CF3E6C83CB}" srcOrd="0" destOrd="0" presId="urn:microsoft.com/office/officeart/2005/8/layout/radial3"/>
    <dgm:cxn modelId="{A230147B-F202-4942-B9C2-F0F93EBA5495}" srcId="{E0586CC7-B230-4488-AF8D-A7A57DB36423}" destId="{91AC40C4-BCEA-4F5A-B568-0FCEB7E41700}" srcOrd="7" destOrd="0" parTransId="{CBD8C4E7-B653-4D7C-8F89-7DA17BFC6315}" sibTransId="{C2D4B056-030F-4730-A2B7-24C8B5B6B495}"/>
    <dgm:cxn modelId="{D2FD5D8E-A773-4463-9444-2ACEE0E2DD3C}" srcId="{E0586CC7-B230-4488-AF8D-A7A57DB36423}" destId="{EB5FA321-0C87-429D-A255-34BEEC7C28B7}" srcOrd="2" destOrd="0" parTransId="{755AD360-5F52-42FB-A2F3-81D06F44692B}" sibTransId="{B88BF85A-89A8-443B-A01A-C531FA34C98F}"/>
    <dgm:cxn modelId="{20057031-4DD5-488B-A8AD-03FA4FE2A347}" srcId="{E0586CC7-B230-4488-AF8D-A7A57DB36423}" destId="{CD917DCC-DC5E-443B-BEB6-7FF869E46E45}" srcOrd="8" destOrd="0" parTransId="{FC1F84AA-34E9-442E-8226-BE29D253378F}" sibTransId="{872648F2-6BC2-4A34-932B-DC1DC2064C91}"/>
    <dgm:cxn modelId="{89585CBF-6F4F-476F-82DC-DFD5DE98474D}" type="presOf" srcId="{C44C06BF-98C4-47EB-80E9-35EDB4081AEF}" destId="{A8EC444C-250C-40DC-AA30-709BA4C4A2CB}" srcOrd="0" destOrd="0" presId="urn:microsoft.com/office/officeart/2005/8/layout/radial3"/>
    <dgm:cxn modelId="{E8EF7CBA-DAAC-4A5D-99D2-CDC880C01A5C}" type="presOf" srcId="{71426FBF-FB14-43C5-A226-0A55F6560255}" destId="{AE187EA5-789C-4F66-8F9B-4932039B11F2}" srcOrd="0" destOrd="0" presId="urn:microsoft.com/office/officeart/2005/8/layout/radial3"/>
    <dgm:cxn modelId="{9F8E7658-9ADB-4710-8ED3-89B89B610F6D}" srcId="{C44C06BF-98C4-47EB-80E9-35EDB4081AEF}" destId="{E0586CC7-B230-4488-AF8D-A7A57DB36423}" srcOrd="0" destOrd="0" parTransId="{36422F2C-620C-48B5-A2C5-11A480A4A3B3}" sibTransId="{46DDACEB-EC25-4375-8F76-621C6EAAEA9F}"/>
    <dgm:cxn modelId="{3906F7AD-239A-4D57-AF4E-4D9598010E7F}" srcId="{E0586CC7-B230-4488-AF8D-A7A57DB36423}" destId="{FF109D71-717E-4F96-ACDC-4032FE657BF8}" srcOrd="5" destOrd="0" parTransId="{B2EF058D-FA15-44E0-960E-CCD136E770D7}" sibTransId="{C447B23E-33DD-44A5-90E5-739BC970628D}"/>
    <dgm:cxn modelId="{DA3D7648-DBAB-4DF1-8FB0-49782944EF8A}" type="presOf" srcId="{985C2EAB-7437-4A96-B495-A66AA2DE4169}" destId="{33ED2566-E368-4AB0-8E72-8B2A2E48F2E7}" srcOrd="0" destOrd="0" presId="urn:microsoft.com/office/officeart/2005/8/layout/radial3"/>
    <dgm:cxn modelId="{BEAF924B-A8DE-40DE-98F4-D2BE9D3A613F}" srcId="{E0586CC7-B230-4488-AF8D-A7A57DB36423}" destId="{ABF7B3AA-B2DB-4522-923A-8921C9A5114B}" srcOrd="3" destOrd="0" parTransId="{EA9A40DA-BF78-490B-A27F-EDF6E9EEFB2C}" sibTransId="{AE8B7867-D969-4213-8992-816ACB2407D9}"/>
    <dgm:cxn modelId="{6B273B59-EBDD-4DFF-AC95-8A6CE0CBC56F}" type="presOf" srcId="{E0586CC7-B230-4488-AF8D-A7A57DB36423}" destId="{BB2D6509-E406-45F4-B845-A1732D91BF21}" srcOrd="0" destOrd="0" presId="urn:microsoft.com/office/officeart/2005/8/layout/radial3"/>
    <dgm:cxn modelId="{7C5D100E-934E-4D41-9E9F-AAB0C306AE43}" srcId="{E0586CC7-B230-4488-AF8D-A7A57DB36423}" destId="{7B84261B-9B42-4845-BA2A-47A6990AA98A}" srcOrd="4" destOrd="0" parTransId="{67EF98BB-524B-4444-B3CF-515B69BEF4F6}" sibTransId="{7EEF629C-9485-4847-9BCD-0F01E0B7D1C1}"/>
    <dgm:cxn modelId="{94AA9F11-6F77-42C0-8D89-1536E73E8F09}" type="presOf" srcId="{ABF7B3AA-B2DB-4522-923A-8921C9A5114B}" destId="{3BCAC5B2-AD24-47E3-9950-A47412E15FAE}" srcOrd="0" destOrd="0" presId="urn:microsoft.com/office/officeart/2005/8/layout/radial3"/>
    <dgm:cxn modelId="{E73E7CCD-88DB-4913-9B39-31CEC3AFA92D}" type="presOf" srcId="{EB5FA321-0C87-429D-A255-34BEEC7C28B7}" destId="{4E64FCCC-619B-4BCE-B44C-9C7D23D7F766}" srcOrd="0" destOrd="0" presId="urn:microsoft.com/office/officeart/2005/8/layout/radial3"/>
    <dgm:cxn modelId="{573C7BDE-B018-4730-87C7-E40D12FCA573}" type="presOf" srcId="{97F62DF6-00D2-4884-8A68-3C95AB2459D2}" destId="{65EADB00-D15A-4AE2-8381-A730CFED9EC8}" srcOrd="0" destOrd="0" presId="urn:microsoft.com/office/officeart/2005/8/layout/radial3"/>
    <dgm:cxn modelId="{F461AFAF-08BE-4054-9385-A3126037026F}" type="presOf" srcId="{CD917DCC-DC5E-443B-BEB6-7FF869E46E45}" destId="{0FDA9B0D-F0A7-45AC-944F-44AF51268317}" srcOrd="0" destOrd="0" presId="urn:microsoft.com/office/officeart/2005/8/layout/radial3"/>
    <dgm:cxn modelId="{9FD5005A-4FCD-42D6-9110-3BAEE48D33BC}" type="presOf" srcId="{91AC40C4-BCEA-4F5A-B568-0FCEB7E41700}" destId="{1645F2B6-4FA5-4675-8141-8CB333A3CEF6}" srcOrd="0" destOrd="0" presId="urn:microsoft.com/office/officeart/2005/8/layout/radial3"/>
    <dgm:cxn modelId="{4A8BA4A4-46CE-4D50-BCDE-28C5C6E06535}" srcId="{E0586CC7-B230-4488-AF8D-A7A57DB36423}" destId="{97F62DF6-00D2-4884-8A68-3C95AB2459D2}" srcOrd="0" destOrd="0" parTransId="{797F99D1-68D1-4390-9F64-1D4DF7E570C2}" sibTransId="{53E96D6E-2836-419D-90D2-A15B639648C0}"/>
    <dgm:cxn modelId="{622699EB-E74E-4CEB-8408-0AA46A5D7CD3}" type="presParOf" srcId="{A8EC444C-250C-40DC-AA30-709BA4C4A2CB}" destId="{1FA868A3-D627-4E08-93FA-FBCDD3EFF689}" srcOrd="0" destOrd="0" presId="urn:microsoft.com/office/officeart/2005/8/layout/radial3"/>
    <dgm:cxn modelId="{B794867A-020C-4769-BEE8-51EF3FE06A18}" type="presParOf" srcId="{1FA868A3-D627-4E08-93FA-FBCDD3EFF689}" destId="{BB2D6509-E406-45F4-B845-A1732D91BF21}" srcOrd="0" destOrd="0" presId="urn:microsoft.com/office/officeart/2005/8/layout/radial3"/>
    <dgm:cxn modelId="{E6D72D6F-8A17-405B-8C26-F64A32E274BA}" type="presParOf" srcId="{1FA868A3-D627-4E08-93FA-FBCDD3EFF689}" destId="{65EADB00-D15A-4AE2-8381-A730CFED9EC8}" srcOrd="1" destOrd="0" presId="urn:microsoft.com/office/officeart/2005/8/layout/radial3"/>
    <dgm:cxn modelId="{BF9C91E4-8635-4D42-8E6B-F548E032F647}" type="presParOf" srcId="{1FA868A3-D627-4E08-93FA-FBCDD3EFF689}" destId="{AE187EA5-789C-4F66-8F9B-4932039B11F2}" srcOrd="2" destOrd="0" presId="urn:microsoft.com/office/officeart/2005/8/layout/radial3"/>
    <dgm:cxn modelId="{293B5B02-4A06-4ACF-92DE-CF78702EE6BB}" type="presParOf" srcId="{1FA868A3-D627-4E08-93FA-FBCDD3EFF689}" destId="{4E64FCCC-619B-4BCE-B44C-9C7D23D7F766}" srcOrd="3" destOrd="0" presId="urn:microsoft.com/office/officeart/2005/8/layout/radial3"/>
    <dgm:cxn modelId="{A3D80D4A-31C6-488F-AE08-7B42498DE4C5}" type="presParOf" srcId="{1FA868A3-D627-4E08-93FA-FBCDD3EFF689}" destId="{3BCAC5B2-AD24-47E3-9950-A47412E15FAE}" srcOrd="4" destOrd="0" presId="urn:microsoft.com/office/officeart/2005/8/layout/radial3"/>
    <dgm:cxn modelId="{1B43E586-DCAA-425E-A006-FF29E911FB55}" type="presParOf" srcId="{1FA868A3-D627-4E08-93FA-FBCDD3EFF689}" destId="{09CF1A1E-5DDA-44E7-B595-9301829C9C29}" srcOrd="5" destOrd="0" presId="urn:microsoft.com/office/officeart/2005/8/layout/radial3"/>
    <dgm:cxn modelId="{7FA7D59B-98FE-437A-9501-16CD58CC0F61}" type="presParOf" srcId="{1FA868A3-D627-4E08-93FA-FBCDD3EFF689}" destId="{41CE33AE-A685-4040-95DF-00CF3E6C83CB}" srcOrd="6" destOrd="0" presId="urn:microsoft.com/office/officeart/2005/8/layout/radial3"/>
    <dgm:cxn modelId="{B853BE67-3D52-43E1-92CF-3873F84A0705}" type="presParOf" srcId="{1FA868A3-D627-4E08-93FA-FBCDD3EFF689}" destId="{33ED2566-E368-4AB0-8E72-8B2A2E48F2E7}" srcOrd="7" destOrd="0" presId="urn:microsoft.com/office/officeart/2005/8/layout/radial3"/>
    <dgm:cxn modelId="{37573519-7C1E-44D9-BFE0-BFA7879FEB25}" type="presParOf" srcId="{1FA868A3-D627-4E08-93FA-FBCDD3EFF689}" destId="{1645F2B6-4FA5-4675-8141-8CB333A3CEF6}" srcOrd="8" destOrd="0" presId="urn:microsoft.com/office/officeart/2005/8/layout/radial3"/>
    <dgm:cxn modelId="{F32ACFE2-46AB-4239-AC46-28176F0F6D56}" type="presParOf" srcId="{1FA868A3-D627-4E08-93FA-FBCDD3EFF689}" destId="{0FDA9B0D-F0A7-45AC-944F-44AF51268317}" srcOrd="9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DAB190-105B-42B5-AF5C-185B17AF48D4}" type="doc">
      <dgm:prSet loTypeId="urn:microsoft.com/office/officeart/2005/8/layout/vList2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91FA544A-FCA5-44DD-B820-A3BE115D16DC}">
      <dgm:prSet phldrT="[Текст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1" i="0" u="none" strike="noStrike" cap="none" normalizeH="0" baseline="0" dirty="0" smtClean="0">
              <a:ln/>
              <a:effectLst/>
              <a:latin typeface="Arial" pitchFamily="34" charset="0"/>
              <a:cs typeface="Times New Roman" pitchFamily="18" charset="0"/>
            </a:rPr>
            <a:t>Сурик</a:t>
          </a:r>
          <a:r>
            <a:rPr kumimoji="0" lang="ru-RU" sz="2400" b="0" i="0" u="none" strike="noStrike" cap="none" normalizeH="0" baseline="0" dirty="0" smtClean="0">
              <a:ln/>
              <a:effectLst/>
              <a:latin typeface="Arial" pitchFamily="34" charset="0"/>
              <a:cs typeface="Times New Roman" pitchFamily="18" charset="0"/>
            </a:rPr>
            <a:t> </a:t>
          </a:r>
          <a:endParaRPr kumimoji="0" lang="ru-RU" sz="2400" b="0" i="0" u="none" strike="noStrike" cap="none" normalizeH="0" baseline="0" dirty="0" smtClean="0">
            <a:ln/>
            <a:effectLst/>
            <a:latin typeface="Arial" pitchFamily="34" charset="0"/>
          </a:endParaRPr>
        </a:p>
        <a:p>
          <a:pPr algn="ctr"/>
          <a:endParaRPr lang="ru-RU" sz="2400" dirty="0"/>
        </a:p>
      </dgm:t>
    </dgm:pt>
    <dgm:pt modelId="{D75B25BD-506F-4E32-97A5-2A845E62C1CD}" type="parTrans" cxnId="{747F950B-1E9D-451C-AB3B-4D36F6C686F3}">
      <dgm:prSet/>
      <dgm:spPr/>
      <dgm:t>
        <a:bodyPr/>
        <a:lstStyle/>
        <a:p>
          <a:pPr algn="ctr"/>
          <a:endParaRPr lang="ru-RU" sz="2400"/>
        </a:p>
      </dgm:t>
    </dgm:pt>
    <dgm:pt modelId="{78DB7A15-7713-4006-B3EB-C214088D6410}" type="sibTrans" cxnId="{747F950B-1E9D-451C-AB3B-4D36F6C686F3}">
      <dgm:prSet/>
      <dgm:spPr/>
      <dgm:t>
        <a:bodyPr/>
        <a:lstStyle/>
        <a:p>
          <a:pPr algn="ctr"/>
          <a:endParaRPr lang="ru-RU" sz="2400"/>
        </a:p>
      </dgm:t>
    </dgm:pt>
    <dgm:pt modelId="{FA3DEFA3-37F4-4527-B101-2D9B2BBD4B86}">
      <dgm:prSet phldrT="[Текст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1" i="0" u="none" strike="noStrike" cap="none" normalizeH="0" baseline="0" dirty="0" smtClean="0">
              <a:ln/>
              <a:effectLst/>
              <a:latin typeface="Arial" pitchFamily="34" charset="0"/>
              <a:cs typeface="Times New Roman" pitchFamily="18" charset="0"/>
            </a:rPr>
            <a:t>Киноварь</a:t>
          </a:r>
          <a:endParaRPr kumimoji="0" lang="ru-RU" sz="2400" b="0" i="0" u="none" strike="noStrike" cap="none" normalizeH="0" baseline="0" dirty="0" smtClean="0">
            <a:ln/>
            <a:effectLst/>
            <a:latin typeface="Arial" pitchFamily="34" charset="0"/>
          </a:endParaRPr>
        </a:p>
        <a:p>
          <a:pPr algn="ctr"/>
          <a:endParaRPr lang="ru-RU" sz="2400" dirty="0"/>
        </a:p>
      </dgm:t>
    </dgm:pt>
    <dgm:pt modelId="{B64A8FA3-1FC2-428B-BC95-F986A985CA94}" type="parTrans" cxnId="{A9D76BFC-9293-4740-A952-933605AAA182}">
      <dgm:prSet/>
      <dgm:spPr/>
      <dgm:t>
        <a:bodyPr/>
        <a:lstStyle/>
        <a:p>
          <a:pPr algn="ctr"/>
          <a:endParaRPr lang="ru-RU" sz="2400"/>
        </a:p>
      </dgm:t>
    </dgm:pt>
    <dgm:pt modelId="{081ABE78-051B-4569-888D-BCE7747F41AF}" type="sibTrans" cxnId="{A9D76BFC-9293-4740-A952-933605AAA182}">
      <dgm:prSet/>
      <dgm:spPr/>
      <dgm:t>
        <a:bodyPr/>
        <a:lstStyle/>
        <a:p>
          <a:pPr algn="ctr"/>
          <a:endParaRPr lang="ru-RU" sz="2400"/>
        </a:p>
      </dgm:t>
    </dgm:pt>
    <dgm:pt modelId="{476AF96D-1081-413D-8257-AD94E5012E67}">
      <dgm:prSet custT="1"/>
      <dgm:spPr/>
      <dgm:t>
        <a:bodyPr/>
        <a:lstStyle/>
        <a:p>
          <a:pPr algn="ctr"/>
          <a:r>
            <a:rPr lang="ru-RU" sz="2400" b="1" dirty="0" smtClean="0"/>
            <a:t>Зелень и синь</a:t>
          </a:r>
          <a:endParaRPr lang="ru-RU" sz="2400" dirty="0"/>
        </a:p>
      </dgm:t>
    </dgm:pt>
    <dgm:pt modelId="{5DA5311B-7BF4-4245-B10F-D81526805B2B}" type="parTrans" cxnId="{24A456E0-74F7-429A-A145-9997AF6F97CB}">
      <dgm:prSet/>
      <dgm:spPr/>
      <dgm:t>
        <a:bodyPr/>
        <a:lstStyle/>
        <a:p>
          <a:pPr algn="ctr"/>
          <a:endParaRPr lang="ru-RU" sz="2400"/>
        </a:p>
      </dgm:t>
    </dgm:pt>
    <dgm:pt modelId="{31769E62-73AE-474E-830E-372A2FA10146}" type="sibTrans" cxnId="{24A456E0-74F7-429A-A145-9997AF6F97CB}">
      <dgm:prSet/>
      <dgm:spPr/>
      <dgm:t>
        <a:bodyPr/>
        <a:lstStyle/>
        <a:p>
          <a:pPr algn="ctr"/>
          <a:endParaRPr lang="ru-RU" sz="2400"/>
        </a:p>
      </dgm:t>
    </dgm:pt>
    <dgm:pt modelId="{70FBC7E2-43A8-4777-944A-E271D6E3035A}">
      <dgm:prSet custT="1"/>
      <dgm:spPr/>
      <dgm:t>
        <a:bodyPr/>
        <a:lstStyle/>
        <a:p>
          <a:pPr algn="ctr"/>
          <a:r>
            <a:rPr lang="ru-RU" sz="2400" b="1" dirty="0" smtClean="0"/>
            <a:t>Ультрамарин</a:t>
          </a:r>
          <a:r>
            <a:rPr lang="ru-RU" sz="2400" dirty="0" smtClean="0"/>
            <a:t> </a:t>
          </a:r>
          <a:endParaRPr lang="ru-RU" sz="2400" dirty="0"/>
        </a:p>
      </dgm:t>
    </dgm:pt>
    <dgm:pt modelId="{4DBD4AC2-FACF-4DC7-ABCB-C70F74758F25}" type="parTrans" cxnId="{E8203755-836E-407A-8B99-09F3387DB76B}">
      <dgm:prSet/>
      <dgm:spPr/>
      <dgm:t>
        <a:bodyPr/>
        <a:lstStyle/>
        <a:p>
          <a:pPr algn="ctr"/>
          <a:endParaRPr lang="ru-RU" sz="2400"/>
        </a:p>
      </dgm:t>
    </dgm:pt>
    <dgm:pt modelId="{EE062A14-FFCB-4BA3-8C3B-D58DC73F1F30}" type="sibTrans" cxnId="{E8203755-836E-407A-8B99-09F3387DB76B}">
      <dgm:prSet/>
      <dgm:spPr/>
      <dgm:t>
        <a:bodyPr/>
        <a:lstStyle/>
        <a:p>
          <a:pPr algn="ctr"/>
          <a:endParaRPr lang="ru-RU" sz="2400"/>
        </a:p>
      </dgm:t>
    </dgm:pt>
    <dgm:pt modelId="{69C2B3B6-DAFE-417F-9294-DEE765D766F7}">
      <dgm:prSet custT="1"/>
      <dgm:spPr/>
      <dgm:t>
        <a:bodyPr/>
        <a:lstStyle/>
        <a:p>
          <a:pPr algn="ctr"/>
          <a:r>
            <a:rPr lang="ru-RU" sz="2400" b="1" smtClean="0"/>
            <a:t>Индиго, пурпур и шафран</a:t>
          </a:r>
          <a:endParaRPr lang="ru-RU" sz="2400" dirty="0"/>
        </a:p>
      </dgm:t>
    </dgm:pt>
    <dgm:pt modelId="{B1E6B8D8-5FAF-452E-A5DF-21A6F8617E2D}" type="parTrans" cxnId="{8FE7FD49-D736-4272-8319-F019F376F9C6}">
      <dgm:prSet/>
      <dgm:spPr/>
      <dgm:t>
        <a:bodyPr/>
        <a:lstStyle/>
        <a:p>
          <a:pPr algn="ctr"/>
          <a:endParaRPr lang="ru-RU" sz="2400"/>
        </a:p>
      </dgm:t>
    </dgm:pt>
    <dgm:pt modelId="{D9A966B2-71F6-49FA-95F3-3D81F4B6303C}" type="sibTrans" cxnId="{8FE7FD49-D736-4272-8319-F019F376F9C6}">
      <dgm:prSet/>
      <dgm:spPr/>
      <dgm:t>
        <a:bodyPr/>
        <a:lstStyle/>
        <a:p>
          <a:pPr algn="ctr"/>
          <a:endParaRPr lang="ru-RU" sz="2400"/>
        </a:p>
      </dgm:t>
    </dgm:pt>
    <dgm:pt modelId="{B798A711-C3BA-4BE0-A574-6173CC58233B}">
      <dgm:prSet custT="1"/>
      <dgm:spPr/>
      <dgm:t>
        <a:bodyPr/>
        <a:lstStyle/>
        <a:p>
          <a:pPr algn="ctr"/>
          <a:r>
            <a:rPr lang="ru-RU" sz="2400" b="1" smtClean="0"/>
            <a:t>Кермес, крапы и ализарин</a:t>
          </a:r>
          <a:r>
            <a:rPr lang="ru-RU" sz="2400" smtClean="0"/>
            <a:t>  </a:t>
          </a:r>
          <a:endParaRPr lang="ru-RU" sz="2400" dirty="0"/>
        </a:p>
      </dgm:t>
    </dgm:pt>
    <dgm:pt modelId="{6C081CD9-9258-4B10-9482-949EF982D4EB}" type="parTrans" cxnId="{0EB78F7C-60DD-4379-9C46-6CFB75A03065}">
      <dgm:prSet/>
      <dgm:spPr/>
      <dgm:t>
        <a:bodyPr/>
        <a:lstStyle/>
        <a:p>
          <a:endParaRPr lang="ru-RU"/>
        </a:p>
      </dgm:t>
    </dgm:pt>
    <dgm:pt modelId="{F575EEBB-CF35-414F-8178-19A5158FBA34}" type="sibTrans" cxnId="{0EB78F7C-60DD-4379-9C46-6CFB75A03065}">
      <dgm:prSet/>
      <dgm:spPr/>
      <dgm:t>
        <a:bodyPr/>
        <a:lstStyle/>
        <a:p>
          <a:endParaRPr lang="ru-RU"/>
        </a:p>
      </dgm:t>
    </dgm:pt>
    <dgm:pt modelId="{5A68664B-635D-4A8E-A11E-9E7B7CD41A16}" type="pres">
      <dgm:prSet presAssocID="{F2DAB190-105B-42B5-AF5C-185B17AF48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06703F-04A0-4DE5-9899-EC1DA83128CA}" type="pres">
      <dgm:prSet presAssocID="{91FA544A-FCA5-44DD-B820-A3BE115D16D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F3E27-736A-4AA7-9B0E-6E28DC7E98C6}" type="pres">
      <dgm:prSet presAssocID="{78DB7A15-7713-4006-B3EB-C214088D6410}" presName="spacer" presStyleCnt="0"/>
      <dgm:spPr/>
    </dgm:pt>
    <dgm:pt modelId="{831A8694-EEF3-49EA-BD8D-F0C5262EDDFE}" type="pres">
      <dgm:prSet presAssocID="{FA3DEFA3-37F4-4527-B101-2D9B2BBD4B8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0E2A8-27CC-4900-BF68-C1A2862D919D}" type="pres">
      <dgm:prSet presAssocID="{081ABE78-051B-4569-888D-BCE7747F41AF}" presName="spacer" presStyleCnt="0"/>
      <dgm:spPr/>
    </dgm:pt>
    <dgm:pt modelId="{FC5CEF30-9842-4958-A5E2-C1039A3560FF}" type="pres">
      <dgm:prSet presAssocID="{476AF96D-1081-413D-8257-AD94E5012E6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D43A6-9D1F-4641-A6B0-2790F3A1D375}" type="pres">
      <dgm:prSet presAssocID="{31769E62-73AE-474E-830E-372A2FA10146}" presName="spacer" presStyleCnt="0"/>
      <dgm:spPr/>
    </dgm:pt>
    <dgm:pt modelId="{0AB8B07E-18CB-4D2E-AA43-41E6EA71FA03}" type="pres">
      <dgm:prSet presAssocID="{70FBC7E2-43A8-4777-944A-E271D6E3035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51E29-B569-4B8A-9CE3-EA55627C5735}" type="pres">
      <dgm:prSet presAssocID="{EE062A14-FFCB-4BA3-8C3B-D58DC73F1F30}" presName="spacer" presStyleCnt="0"/>
      <dgm:spPr/>
    </dgm:pt>
    <dgm:pt modelId="{FC3732C4-9309-4DC3-ADC5-FAFA8BDE3F2E}" type="pres">
      <dgm:prSet presAssocID="{69C2B3B6-DAFE-417F-9294-DEE765D766F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426D5-0C09-46C0-83B6-9B8BAEC6F607}" type="pres">
      <dgm:prSet presAssocID="{D9A966B2-71F6-49FA-95F3-3D81F4B6303C}" presName="spacer" presStyleCnt="0"/>
      <dgm:spPr/>
    </dgm:pt>
    <dgm:pt modelId="{30AF4093-796C-43F3-A0E3-1919174B0A42}" type="pres">
      <dgm:prSet presAssocID="{B798A711-C3BA-4BE0-A574-6173CC58233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96B63-1B2F-4F7B-890A-20C899FF4D32}" type="presOf" srcId="{476AF96D-1081-413D-8257-AD94E5012E67}" destId="{FC5CEF30-9842-4958-A5E2-C1039A3560FF}" srcOrd="0" destOrd="0" presId="urn:microsoft.com/office/officeart/2005/8/layout/vList2"/>
    <dgm:cxn modelId="{0EB78F7C-60DD-4379-9C46-6CFB75A03065}" srcId="{F2DAB190-105B-42B5-AF5C-185B17AF48D4}" destId="{B798A711-C3BA-4BE0-A574-6173CC58233B}" srcOrd="5" destOrd="0" parTransId="{6C081CD9-9258-4B10-9482-949EF982D4EB}" sibTransId="{F575EEBB-CF35-414F-8178-19A5158FBA34}"/>
    <dgm:cxn modelId="{113AA2C0-50C1-4504-BBBD-7D04D33C42BC}" type="presOf" srcId="{91FA544A-FCA5-44DD-B820-A3BE115D16DC}" destId="{F706703F-04A0-4DE5-9899-EC1DA83128CA}" srcOrd="0" destOrd="0" presId="urn:microsoft.com/office/officeart/2005/8/layout/vList2"/>
    <dgm:cxn modelId="{2E393E9E-A17C-4E83-B1A8-CAB796FB5A8C}" type="presOf" srcId="{70FBC7E2-43A8-4777-944A-E271D6E3035A}" destId="{0AB8B07E-18CB-4D2E-AA43-41E6EA71FA03}" srcOrd="0" destOrd="0" presId="urn:microsoft.com/office/officeart/2005/8/layout/vList2"/>
    <dgm:cxn modelId="{24A456E0-74F7-429A-A145-9997AF6F97CB}" srcId="{F2DAB190-105B-42B5-AF5C-185B17AF48D4}" destId="{476AF96D-1081-413D-8257-AD94E5012E67}" srcOrd="2" destOrd="0" parTransId="{5DA5311B-7BF4-4245-B10F-D81526805B2B}" sibTransId="{31769E62-73AE-474E-830E-372A2FA10146}"/>
    <dgm:cxn modelId="{434F5F22-8FFA-423C-ABCF-BAE0DAF78397}" type="presOf" srcId="{F2DAB190-105B-42B5-AF5C-185B17AF48D4}" destId="{5A68664B-635D-4A8E-A11E-9E7B7CD41A16}" srcOrd="0" destOrd="0" presId="urn:microsoft.com/office/officeart/2005/8/layout/vList2"/>
    <dgm:cxn modelId="{A9D76BFC-9293-4740-A952-933605AAA182}" srcId="{F2DAB190-105B-42B5-AF5C-185B17AF48D4}" destId="{FA3DEFA3-37F4-4527-B101-2D9B2BBD4B86}" srcOrd="1" destOrd="0" parTransId="{B64A8FA3-1FC2-428B-BC95-F986A985CA94}" sibTransId="{081ABE78-051B-4569-888D-BCE7747F41AF}"/>
    <dgm:cxn modelId="{8FE7FD49-D736-4272-8319-F019F376F9C6}" srcId="{F2DAB190-105B-42B5-AF5C-185B17AF48D4}" destId="{69C2B3B6-DAFE-417F-9294-DEE765D766F7}" srcOrd="4" destOrd="0" parTransId="{B1E6B8D8-5FAF-452E-A5DF-21A6F8617E2D}" sibTransId="{D9A966B2-71F6-49FA-95F3-3D81F4B6303C}"/>
    <dgm:cxn modelId="{B663791E-9895-4750-9890-F8B939154EAE}" type="presOf" srcId="{FA3DEFA3-37F4-4527-B101-2D9B2BBD4B86}" destId="{831A8694-EEF3-49EA-BD8D-F0C5262EDDFE}" srcOrd="0" destOrd="0" presId="urn:microsoft.com/office/officeart/2005/8/layout/vList2"/>
    <dgm:cxn modelId="{B0E2D7C6-6FE3-4328-A299-3910EEE3010D}" type="presOf" srcId="{69C2B3B6-DAFE-417F-9294-DEE765D766F7}" destId="{FC3732C4-9309-4DC3-ADC5-FAFA8BDE3F2E}" srcOrd="0" destOrd="0" presId="urn:microsoft.com/office/officeart/2005/8/layout/vList2"/>
    <dgm:cxn modelId="{E8203755-836E-407A-8B99-09F3387DB76B}" srcId="{F2DAB190-105B-42B5-AF5C-185B17AF48D4}" destId="{70FBC7E2-43A8-4777-944A-E271D6E3035A}" srcOrd="3" destOrd="0" parTransId="{4DBD4AC2-FACF-4DC7-ABCB-C70F74758F25}" sibTransId="{EE062A14-FFCB-4BA3-8C3B-D58DC73F1F30}"/>
    <dgm:cxn modelId="{747F950B-1E9D-451C-AB3B-4D36F6C686F3}" srcId="{F2DAB190-105B-42B5-AF5C-185B17AF48D4}" destId="{91FA544A-FCA5-44DD-B820-A3BE115D16DC}" srcOrd="0" destOrd="0" parTransId="{D75B25BD-506F-4E32-97A5-2A845E62C1CD}" sibTransId="{78DB7A15-7713-4006-B3EB-C214088D6410}"/>
    <dgm:cxn modelId="{01A487FA-2A07-4000-AFA7-CB1B6F5C71A5}" type="presOf" srcId="{B798A711-C3BA-4BE0-A574-6173CC58233B}" destId="{30AF4093-796C-43F3-A0E3-1919174B0A42}" srcOrd="0" destOrd="0" presId="urn:microsoft.com/office/officeart/2005/8/layout/vList2"/>
    <dgm:cxn modelId="{E97341C5-6AF4-4048-A859-522B8E85A071}" type="presParOf" srcId="{5A68664B-635D-4A8E-A11E-9E7B7CD41A16}" destId="{F706703F-04A0-4DE5-9899-EC1DA83128CA}" srcOrd="0" destOrd="0" presId="urn:microsoft.com/office/officeart/2005/8/layout/vList2"/>
    <dgm:cxn modelId="{60D18993-9827-46E4-93BE-10CE9B8545B3}" type="presParOf" srcId="{5A68664B-635D-4A8E-A11E-9E7B7CD41A16}" destId="{C7EF3E27-736A-4AA7-9B0E-6E28DC7E98C6}" srcOrd="1" destOrd="0" presId="urn:microsoft.com/office/officeart/2005/8/layout/vList2"/>
    <dgm:cxn modelId="{1C24E53B-3AD6-43D9-8D1A-51313DBE8942}" type="presParOf" srcId="{5A68664B-635D-4A8E-A11E-9E7B7CD41A16}" destId="{831A8694-EEF3-49EA-BD8D-F0C5262EDDFE}" srcOrd="2" destOrd="0" presId="urn:microsoft.com/office/officeart/2005/8/layout/vList2"/>
    <dgm:cxn modelId="{79BFC23E-05EF-432B-B5DB-0A68702F18F8}" type="presParOf" srcId="{5A68664B-635D-4A8E-A11E-9E7B7CD41A16}" destId="{C3E0E2A8-27CC-4900-BF68-C1A2862D919D}" srcOrd="3" destOrd="0" presId="urn:microsoft.com/office/officeart/2005/8/layout/vList2"/>
    <dgm:cxn modelId="{E2F35683-6D77-4768-B17A-F250ECDE76F5}" type="presParOf" srcId="{5A68664B-635D-4A8E-A11E-9E7B7CD41A16}" destId="{FC5CEF30-9842-4958-A5E2-C1039A3560FF}" srcOrd="4" destOrd="0" presId="urn:microsoft.com/office/officeart/2005/8/layout/vList2"/>
    <dgm:cxn modelId="{CD37139B-EC59-475F-9865-55FD559F3694}" type="presParOf" srcId="{5A68664B-635D-4A8E-A11E-9E7B7CD41A16}" destId="{2D8D43A6-9D1F-4641-A6B0-2790F3A1D375}" srcOrd="5" destOrd="0" presId="urn:microsoft.com/office/officeart/2005/8/layout/vList2"/>
    <dgm:cxn modelId="{D2854964-02A5-416E-BF67-DE6EF50CE66E}" type="presParOf" srcId="{5A68664B-635D-4A8E-A11E-9E7B7CD41A16}" destId="{0AB8B07E-18CB-4D2E-AA43-41E6EA71FA03}" srcOrd="6" destOrd="0" presId="urn:microsoft.com/office/officeart/2005/8/layout/vList2"/>
    <dgm:cxn modelId="{5B3650B3-3801-4D60-9ECC-9A3F88B1DB69}" type="presParOf" srcId="{5A68664B-635D-4A8E-A11E-9E7B7CD41A16}" destId="{EAE51E29-B569-4B8A-9CE3-EA55627C5735}" srcOrd="7" destOrd="0" presId="urn:microsoft.com/office/officeart/2005/8/layout/vList2"/>
    <dgm:cxn modelId="{ABF5BD6F-6626-468D-BE16-10355336843C}" type="presParOf" srcId="{5A68664B-635D-4A8E-A11E-9E7B7CD41A16}" destId="{FC3732C4-9309-4DC3-ADC5-FAFA8BDE3F2E}" srcOrd="8" destOrd="0" presId="urn:microsoft.com/office/officeart/2005/8/layout/vList2"/>
    <dgm:cxn modelId="{EDF6D5BF-2AAE-49C0-8623-1C7843B95EDC}" type="presParOf" srcId="{5A68664B-635D-4A8E-A11E-9E7B7CD41A16}" destId="{2B5426D5-0C09-46C0-83B6-9B8BAEC6F607}" srcOrd="9" destOrd="0" presId="urn:microsoft.com/office/officeart/2005/8/layout/vList2"/>
    <dgm:cxn modelId="{64A5B55E-795C-4E87-B80E-BB8F391DCAF2}" type="presParOf" srcId="{5A68664B-635D-4A8E-A11E-9E7B7CD41A16}" destId="{30AF4093-796C-43F3-A0E3-1919174B0A4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9423C3-C424-46B7-AF02-80A73AF90B7D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23F44C-6176-463F-832D-89BAD87237E0}">
      <dgm:prSet custT="1"/>
      <dgm:spPr/>
      <dgm:t>
        <a:bodyPr/>
        <a:lstStyle/>
        <a:p>
          <a:pPr algn="ctr" rtl="0"/>
          <a:r>
            <a:rPr lang="ru-RU" sz="2000" dirty="0" smtClean="0">
              <a:solidFill>
                <a:schemeClr val="bg1"/>
              </a:solidFill>
            </a:rPr>
            <a:t>Сурик </a:t>
          </a:r>
          <a:br>
            <a:rPr lang="ru-RU" sz="2000" dirty="0" smtClean="0">
              <a:solidFill>
                <a:schemeClr val="bg1"/>
              </a:solidFill>
            </a:rPr>
          </a:br>
          <a:endParaRPr lang="ru-RU" sz="2000" dirty="0">
            <a:solidFill>
              <a:schemeClr val="bg1"/>
            </a:solidFill>
          </a:endParaRPr>
        </a:p>
      </dgm:t>
    </dgm:pt>
    <dgm:pt modelId="{409BD086-4364-4EF5-AAB3-EC7A3E3C65DD}" type="parTrans" cxnId="{612F86DE-230F-46E0-AFF5-D8614EE530C8}">
      <dgm:prSet/>
      <dgm:spPr/>
      <dgm:t>
        <a:bodyPr/>
        <a:lstStyle/>
        <a:p>
          <a:endParaRPr lang="ru-RU" sz="2000"/>
        </a:p>
      </dgm:t>
    </dgm:pt>
    <dgm:pt modelId="{66EA6646-8E6C-477C-9FF3-B128638CA7F2}" type="sibTrans" cxnId="{612F86DE-230F-46E0-AFF5-D8614EE530C8}">
      <dgm:prSet/>
      <dgm:spPr/>
      <dgm:t>
        <a:bodyPr/>
        <a:lstStyle/>
        <a:p>
          <a:endParaRPr lang="ru-RU" sz="2000"/>
        </a:p>
      </dgm:t>
    </dgm:pt>
    <dgm:pt modelId="{873F9CCE-24F9-48EC-B9AF-459314FEFDBD}">
      <dgm:prSet custT="1"/>
      <dgm:spPr/>
      <dgm:t>
        <a:bodyPr/>
        <a:lstStyle/>
        <a:p>
          <a:pPr algn="just" rtl="0"/>
          <a:r>
            <a:rPr lang="ru-RU" sz="2000" b="0" i="0" baseline="0" dirty="0" smtClean="0"/>
            <a:t>Для своих работ он заказал белила, которые привезли в афинский порт </a:t>
          </a:r>
          <a:r>
            <a:rPr lang="ru-RU" sz="2000" b="0" i="0" baseline="0" dirty="0" err="1" smtClean="0"/>
            <a:t>Пирей</a:t>
          </a:r>
          <a:r>
            <a:rPr lang="ru-RU" sz="2000" b="0" i="0" baseline="0" dirty="0" smtClean="0"/>
            <a:t> с грузом на корабле. Однако возникший на корабле пожар омрачил надежды художника:  практически весь груз сгорел. Подойдя к обгоревшим бочкам, в которых везли белила, Никий обнаружил под слоем угля и золы ярко-красное вещество, которое впоследствии  использовал как превосходную краску.</a:t>
          </a:r>
          <a:endParaRPr lang="ru-RU" sz="2000" b="0" i="0" baseline="0" dirty="0"/>
        </a:p>
      </dgm:t>
    </dgm:pt>
    <dgm:pt modelId="{3E4A6D69-9556-4567-8C5D-D8A599604A40}" type="parTrans" cxnId="{FA7527B6-2592-4B38-9ACC-384AB5C451FC}">
      <dgm:prSet/>
      <dgm:spPr/>
      <dgm:t>
        <a:bodyPr/>
        <a:lstStyle/>
        <a:p>
          <a:endParaRPr lang="ru-RU" sz="2000"/>
        </a:p>
      </dgm:t>
    </dgm:pt>
    <dgm:pt modelId="{AD0560CE-E585-4456-B7FE-D50F3C74B4B3}" type="sibTrans" cxnId="{FA7527B6-2592-4B38-9ACC-384AB5C451FC}">
      <dgm:prSet/>
      <dgm:spPr/>
      <dgm:t>
        <a:bodyPr/>
        <a:lstStyle/>
        <a:p>
          <a:endParaRPr lang="ru-RU" sz="2000"/>
        </a:p>
      </dgm:t>
    </dgm:pt>
    <dgm:pt modelId="{B06240B8-1C8C-4D80-A29A-937ADBBA7D2C}">
      <dgm:prSet custT="1"/>
      <dgm:spPr/>
      <dgm:t>
        <a:bodyPr/>
        <a:lstStyle/>
        <a:p>
          <a:pPr algn="ctr"/>
          <a:r>
            <a:rPr lang="ru-RU" sz="2000" b="0" i="0" baseline="0" dirty="0" smtClean="0"/>
            <a:t>Был открыт случайно греческим художником </a:t>
          </a:r>
          <a:r>
            <a:rPr lang="ru-RU" sz="2000" b="0" i="0" baseline="0" dirty="0" err="1" smtClean="0"/>
            <a:t>Никием</a:t>
          </a:r>
          <a:r>
            <a:rPr lang="ru-RU" sz="2000" b="0" i="0" baseline="0" dirty="0" smtClean="0"/>
            <a:t>.</a:t>
          </a:r>
          <a:endParaRPr lang="ru-RU" sz="2000" dirty="0"/>
        </a:p>
      </dgm:t>
    </dgm:pt>
    <dgm:pt modelId="{AEE14D59-06A8-4BAA-9066-BF75E1B52130}" type="parTrans" cxnId="{A117219C-7D80-40C3-B113-3188546C948D}">
      <dgm:prSet/>
      <dgm:spPr/>
      <dgm:t>
        <a:bodyPr/>
        <a:lstStyle/>
        <a:p>
          <a:endParaRPr lang="ru-RU" sz="2000"/>
        </a:p>
      </dgm:t>
    </dgm:pt>
    <dgm:pt modelId="{A6A82E47-6EC3-4C60-B920-47E0521E1675}" type="sibTrans" cxnId="{A117219C-7D80-40C3-B113-3188546C948D}">
      <dgm:prSet/>
      <dgm:spPr/>
      <dgm:t>
        <a:bodyPr/>
        <a:lstStyle/>
        <a:p>
          <a:endParaRPr lang="ru-RU" sz="2000"/>
        </a:p>
      </dgm:t>
    </dgm:pt>
    <dgm:pt modelId="{42061BD0-E3A4-4622-8C31-A63BF409616E}" type="pres">
      <dgm:prSet presAssocID="{0B9423C3-C424-46B7-AF02-80A73AF90B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87A868-87DC-4EA0-AA49-6DB2CEB892EA}" type="pres">
      <dgm:prSet presAssocID="{6823F44C-6176-463F-832D-89BAD87237E0}" presName="parentLin" presStyleCnt="0"/>
      <dgm:spPr/>
    </dgm:pt>
    <dgm:pt modelId="{2D2D2186-B9A5-4AFA-961C-8D1525BA22B1}" type="pres">
      <dgm:prSet presAssocID="{6823F44C-6176-463F-832D-89BAD87237E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D6BCCD0-81C2-4D55-82AC-35A2075B3184}" type="pres">
      <dgm:prSet presAssocID="{6823F44C-6176-463F-832D-89BAD87237E0}" presName="parentText" presStyleLbl="node1" presStyleIdx="0" presStyleCnt="3" custScaleY="46868" custLinFactX="9973" custLinFactNeighborX="100000" custLinFactNeighborY="13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160E3-F7FF-41E1-BD52-7A5853C1C605}" type="pres">
      <dgm:prSet presAssocID="{6823F44C-6176-463F-832D-89BAD87237E0}" presName="negativeSpace" presStyleCnt="0"/>
      <dgm:spPr/>
    </dgm:pt>
    <dgm:pt modelId="{CAC3F13F-9235-41FE-8C61-8B7E466D5FD8}" type="pres">
      <dgm:prSet presAssocID="{6823F44C-6176-463F-832D-89BAD87237E0}" presName="childText" presStyleLbl="conFgAcc1" presStyleIdx="0" presStyleCnt="3">
        <dgm:presLayoutVars>
          <dgm:bulletEnabled val="1"/>
        </dgm:presLayoutVars>
      </dgm:prSet>
      <dgm:spPr/>
    </dgm:pt>
    <dgm:pt modelId="{E39DB1D3-C3EE-4C6F-92D6-F386144979DC}" type="pres">
      <dgm:prSet presAssocID="{66EA6646-8E6C-477C-9FF3-B128638CA7F2}" presName="spaceBetweenRectangles" presStyleCnt="0"/>
      <dgm:spPr/>
    </dgm:pt>
    <dgm:pt modelId="{1DE7ECDC-C4CE-4AEB-A2AE-38707EB49524}" type="pres">
      <dgm:prSet presAssocID="{B06240B8-1C8C-4D80-A29A-937ADBBA7D2C}" presName="parentLin" presStyleCnt="0"/>
      <dgm:spPr/>
    </dgm:pt>
    <dgm:pt modelId="{E9D593A5-938C-4A52-971F-464D53B33F57}" type="pres">
      <dgm:prSet presAssocID="{B06240B8-1C8C-4D80-A29A-937ADBBA7D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6D87044-18A0-4414-A85B-4A6F327DEC08}" type="pres">
      <dgm:prSet presAssocID="{B06240B8-1C8C-4D80-A29A-937ADBBA7D2C}" presName="parentText" presStyleLbl="node1" presStyleIdx="1" presStyleCnt="3" custScaleY="54915" custLinFactX="9973" custLinFactNeighborX="100000" custLinFactNeighborY="173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1B200-012B-4708-BD28-D4C0784F68FB}" type="pres">
      <dgm:prSet presAssocID="{B06240B8-1C8C-4D80-A29A-937ADBBA7D2C}" presName="negativeSpace" presStyleCnt="0"/>
      <dgm:spPr/>
    </dgm:pt>
    <dgm:pt modelId="{CD39A954-FD22-47EC-94C9-5425A0509DBD}" type="pres">
      <dgm:prSet presAssocID="{B06240B8-1C8C-4D80-A29A-937ADBBA7D2C}" presName="childText" presStyleLbl="conFgAcc1" presStyleIdx="1" presStyleCnt="3">
        <dgm:presLayoutVars>
          <dgm:bulletEnabled val="1"/>
        </dgm:presLayoutVars>
      </dgm:prSet>
      <dgm:spPr/>
    </dgm:pt>
    <dgm:pt modelId="{8A5E6289-858C-4E16-A6F7-275B9B90A9BF}" type="pres">
      <dgm:prSet presAssocID="{A6A82E47-6EC3-4C60-B920-47E0521E1675}" presName="spaceBetweenRectangles" presStyleCnt="0"/>
      <dgm:spPr/>
    </dgm:pt>
    <dgm:pt modelId="{2C053E89-C23E-4049-81D4-45D01A02046F}" type="pres">
      <dgm:prSet presAssocID="{873F9CCE-24F9-48EC-B9AF-459314FEFDBD}" presName="parentLin" presStyleCnt="0"/>
      <dgm:spPr/>
    </dgm:pt>
    <dgm:pt modelId="{23D9142B-10BD-4972-8DD2-9169592CCB57}" type="pres">
      <dgm:prSet presAssocID="{873F9CCE-24F9-48EC-B9AF-459314FEFDB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23A1380-9986-4490-9DDF-367689D496C6}" type="pres">
      <dgm:prSet presAssocID="{873F9CCE-24F9-48EC-B9AF-459314FEFDBD}" presName="parentText" presStyleLbl="node1" presStyleIdx="2" presStyleCnt="3" custScaleY="227372" custLinFactX="9973" custLinFactNeighborX="100000" custLinFactNeighborY="66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76A97-FA5F-42AA-BEA7-019843F0A22E}" type="pres">
      <dgm:prSet presAssocID="{873F9CCE-24F9-48EC-B9AF-459314FEFDBD}" presName="negativeSpace" presStyleCnt="0"/>
      <dgm:spPr/>
    </dgm:pt>
    <dgm:pt modelId="{FBF5E21B-E1A0-4E0D-B495-9FE022DFD771}" type="pres">
      <dgm:prSet presAssocID="{873F9CCE-24F9-48EC-B9AF-459314FEFD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38A87B7-6595-4D39-B476-4465F8C50743}" type="presOf" srcId="{B06240B8-1C8C-4D80-A29A-937ADBBA7D2C}" destId="{E9D593A5-938C-4A52-971F-464D53B33F57}" srcOrd="0" destOrd="0" presId="urn:microsoft.com/office/officeart/2005/8/layout/list1"/>
    <dgm:cxn modelId="{73514954-4167-4DA6-9796-496E145EEB8C}" type="presOf" srcId="{B06240B8-1C8C-4D80-A29A-937ADBBA7D2C}" destId="{76D87044-18A0-4414-A85B-4A6F327DEC08}" srcOrd="1" destOrd="0" presId="urn:microsoft.com/office/officeart/2005/8/layout/list1"/>
    <dgm:cxn modelId="{0AFBA621-CF3B-4F4D-9B93-F47ECF6AB225}" type="presOf" srcId="{6823F44C-6176-463F-832D-89BAD87237E0}" destId="{9D6BCCD0-81C2-4D55-82AC-35A2075B3184}" srcOrd="1" destOrd="0" presId="urn:microsoft.com/office/officeart/2005/8/layout/list1"/>
    <dgm:cxn modelId="{856B94BA-2BA7-43FC-BB5E-1F2D3D6B27EC}" type="presOf" srcId="{873F9CCE-24F9-48EC-B9AF-459314FEFDBD}" destId="{23D9142B-10BD-4972-8DD2-9169592CCB57}" srcOrd="0" destOrd="0" presId="urn:microsoft.com/office/officeart/2005/8/layout/list1"/>
    <dgm:cxn modelId="{612F86DE-230F-46E0-AFF5-D8614EE530C8}" srcId="{0B9423C3-C424-46B7-AF02-80A73AF90B7D}" destId="{6823F44C-6176-463F-832D-89BAD87237E0}" srcOrd="0" destOrd="0" parTransId="{409BD086-4364-4EF5-AAB3-EC7A3E3C65DD}" sibTransId="{66EA6646-8E6C-477C-9FF3-B128638CA7F2}"/>
    <dgm:cxn modelId="{17947933-812D-447A-AB60-C7E9E790FB89}" type="presOf" srcId="{6823F44C-6176-463F-832D-89BAD87237E0}" destId="{2D2D2186-B9A5-4AFA-961C-8D1525BA22B1}" srcOrd="0" destOrd="0" presId="urn:microsoft.com/office/officeart/2005/8/layout/list1"/>
    <dgm:cxn modelId="{A117219C-7D80-40C3-B113-3188546C948D}" srcId="{0B9423C3-C424-46B7-AF02-80A73AF90B7D}" destId="{B06240B8-1C8C-4D80-A29A-937ADBBA7D2C}" srcOrd="1" destOrd="0" parTransId="{AEE14D59-06A8-4BAA-9066-BF75E1B52130}" sibTransId="{A6A82E47-6EC3-4C60-B920-47E0521E1675}"/>
    <dgm:cxn modelId="{A1860BB7-840C-4DC7-9A3B-BD7487577227}" type="presOf" srcId="{0B9423C3-C424-46B7-AF02-80A73AF90B7D}" destId="{42061BD0-E3A4-4622-8C31-A63BF409616E}" srcOrd="0" destOrd="0" presId="urn:microsoft.com/office/officeart/2005/8/layout/list1"/>
    <dgm:cxn modelId="{FA7527B6-2592-4B38-9ACC-384AB5C451FC}" srcId="{0B9423C3-C424-46B7-AF02-80A73AF90B7D}" destId="{873F9CCE-24F9-48EC-B9AF-459314FEFDBD}" srcOrd="2" destOrd="0" parTransId="{3E4A6D69-9556-4567-8C5D-D8A599604A40}" sibTransId="{AD0560CE-E585-4456-B7FE-D50F3C74B4B3}"/>
    <dgm:cxn modelId="{1C49C1F3-1231-4868-A94D-173F414F1AF8}" type="presOf" srcId="{873F9CCE-24F9-48EC-B9AF-459314FEFDBD}" destId="{F23A1380-9986-4490-9DDF-367689D496C6}" srcOrd="1" destOrd="0" presId="urn:microsoft.com/office/officeart/2005/8/layout/list1"/>
    <dgm:cxn modelId="{DF25787C-9FA7-4899-A348-FDB2CBC2DA66}" type="presParOf" srcId="{42061BD0-E3A4-4622-8C31-A63BF409616E}" destId="{3887A868-87DC-4EA0-AA49-6DB2CEB892EA}" srcOrd="0" destOrd="0" presId="urn:microsoft.com/office/officeart/2005/8/layout/list1"/>
    <dgm:cxn modelId="{53DEE632-9E69-4336-9F40-DC19C09E84DF}" type="presParOf" srcId="{3887A868-87DC-4EA0-AA49-6DB2CEB892EA}" destId="{2D2D2186-B9A5-4AFA-961C-8D1525BA22B1}" srcOrd="0" destOrd="0" presId="urn:microsoft.com/office/officeart/2005/8/layout/list1"/>
    <dgm:cxn modelId="{A5E6011C-6F72-4195-9135-D63A1E81559D}" type="presParOf" srcId="{3887A868-87DC-4EA0-AA49-6DB2CEB892EA}" destId="{9D6BCCD0-81C2-4D55-82AC-35A2075B3184}" srcOrd="1" destOrd="0" presId="urn:microsoft.com/office/officeart/2005/8/layout/list1"/>
    <dgm:cxn modelId="{F0181E2B-AE07-4237-9A87-A789F25A51AF}" type="presParOf" srcId="{42061BD0-E3A4-4622-8C31-A63BF409616E}" destId="{97C160E3-F7FF-41E1-BD52-7A5853C1C605}" srcOrd="1" destOrd="0" presId="urn:microsoft.com/office/officeart/2005/8/layout/list1"/>
    <dgm:cxn modelId="{A43040A0-3D1F-4397-83EC-6DD952783730}" type="presParOf" srcId="{42061BD0-E3A4-4622-8C31-A63BF409616E}" destId="{CAC3F13F-9235-41FE-8C61-8B7E466D5FD8}" srcOrd="2" destOrd="0" presId="urn:microsoft.com/office/officeart/2005/8/layout/list1"/>
    <dgm:cxn modelId="{8E525557-80F6-48B7-87B1-32F696114D89}" type="presParOf" srcId="{42061BD0-E3A4-4622-8C31-A63BF409616E}" destId="{E39DB1D3-C3EE-4C6F-92D6-F386144979DC}" srcOrd="3" destOrd="0" presId="urn:microsoft.com/office/officeart/2005/8/layout/list1"/>
    <dgm:cxn modelId="{1E06A855-2F6C-4524-A5AF-13CC07F93228}" type="presParOf" srcId="{42061BD0-E3A4-4622-8C31-A63BF409616E}" destId="{1DE7ECDC-C4CE-4AEB-A2AE-38707EB49524}" srcOrd="4" destOrd="0" presId="urn:microsoft.com/office/officeart/2005/8/layout/list1"/>
    <dgm:cxn modelId="{C15C5E34-85DB-479C-8301-4FDF2C491199}" type="presParOf" srcId="{1DE7ECDC-C4CE-4AEB-A2AE-38707EB49524}" destId="{E9D593A5-938C-4A52-971F-464D53B33F57}" srcOrd="0" destOrd="0" presId="urn:microsoft.com/office/officeart/2005/8/layout/list1"/>
    <dgm:cxn modelId="{481277E9-5292-4DDF-A807-B9567B61A9DD}" type="presParOf" srcId="{1DE7ECDC-C4CE-4AEB-A2AE-38707EB49524}" destId="{76D87044-18A0-4414-A85B-4A6F327DEC08}" srcOrd="1" destOrd="0" presId="urn:microsoft.com/office/officeart/2005/8/layout/list1"/>
    <dgm:cxn modelId="{1E832C99-3879-4D1E-9432-A1E6B404C6FF}" type="presParOf" srcId="{42061BD0-E3A4-4622-8C31-A63BF409616E}" destId="{DB31B200-012B-4708-BD28-D4C0784F68FB}" srcOrd="5" destOrd="0" presId="urn:microsoft.com/office/officeart/2005/8/layout/list1"/>
    <dgm:cxn modelId="{74ED3E51-285F-4745-8500-A244F92C9BA7}" type="presParOf" srcId="{42061BD0-E3A4-4622-8C31-A63BF409616E}" destId="{CD39A954-FD22-47EC-94C9-5425A0509DBD}" srcOrd="6" destOrd="0" presId="urn:microsoft.com/office/officeart/2005/8/layout/list1"/>
    <dgm:cxn modelId="{79568BDE-CB2F-4CF9-B779-E24754C354AE}" type="presParOf" srcId="{42061BD0-E3A4-4622-8C31-A63BF409616E}" destId="{8A5E6289-858C-4E16-A6F7-275B9B90A9BF}" srcOrd="7" destOrd="0" presId="urn:microsoft.com/office/officeart/2005/8/layout/list1"/>
    <dgm:cxn modelId="{D1CAD01D-AA48-4686-A344-D6DD6E79ED63}" type="presParOf" srcId="{42061BD0-E3A4-4622-8C31-A63BF409616E}" destId="{2C053E89-C23E-4049-81D4-45D01A02046F}" srcOrd="8" destOrd="0" presId="urn:microsoft.com/office/officeart/2005/8/layout/list1"/>
    <dgm:cxn modelId="{785A58ED-B7D6-4094-A479-2A76773F694E}" type="presParOf" srcId="{2C053E89-C23E-4049-81D4-45D01A02046F}" destId="{23D9142B-10BD-4972-8DD2-9169592CCB57}" srcOrd="0" destOrd="0" presId="urn:microsoft.com/office/officeart/2005/8/layout/list1"/>
    <dgm:cxn modelId="{8C026F54-038F-45BB-9498-2D13A5F2BF62}" type="presParOf" srcId="{2C053E89-C23E-4049-81D4-45D01A02046F}" destId="{F23A1380-9986-4490-9DDF-367689D496C6}" srcOrd="1" destOrd="0" presId="urn:microsoft.com/office/officeart/2005/8/layout/list1"/>
    <dgm:cxn modelId="{E033CB07-E44E-4E92-98EC-0A738056DFC5}" type="presParOf" srcId="{42061BD0-E3A4-4622-8C31-A63BF409616E}" destId="{8BA76A97-FA5F-42AA-BEA7-019843F0A22E}" srcOrd="9" destOrd="0" presId="urn:microsoft.com/office/officeart/2005/8/layout/list1"/>
    <dgm:cxn modelId="{6F5C4FA2-4AA5-4F6B-A939-6C77AC06B9F3}" type="presParOf" srcId="{42061BD0-E3A4-4622-8C31-A63BF409616E}" destId="{FBF5E21B-E1A0-4E0D-B495-9FE022DFD77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67B426-C949-45D9-AB65-9E34C5EF5B4D}" type="doc">
      <dgm:prSet loTypeId="urn:microsoft.com/office/officeart/2005/8/layout/radial6" loCatId="relationship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34400BB-0BFE-4A36-96CB-84C73C83B0A8}">
      <dgm:prSet custT="1"/>
      <dgm:spPr/>
      <dgm:t>
        <a:bodyPr/>
        <a:lstStyle/>
        <a:p>
          <a:pPr rtl="0"/>
          <a:r>
            <a:rPr lang="ru-RU" sz="2000" b="1" i="0" baseline="0" dirty="0" smtClean="0"/>
            <a:t>Киноварь</a:t>
          </a:r>
          <a:endParaRPr lang="ru-RU" sz="2000" b="0" i="0" baseline="0" dirty="0"/>
        </a:p>
      </dgm:t>
    </dgm:pt>
    <dgm:pt modelId="{C2BBF1A7-6E63-47FB-8345-53DD440E3F5E}" type="parTrans" cxnId="{BE394DC1-E83C-4B10-BF7C-21BC96BDAB2C}">
      <dgm:prSet/>
      <dgm:spPr/>
      <dgm:t>
        <a:bodyPr/>
        <a:lstStyle/>
        <a:p>
          <a:endParaRPr lang="ru-RU" sz="1200"/>
        </a:p>
      </dgm:t>
    </dgm:pt>
    <dgm:pt modelId="{A2FC138F-23D5-4183-8100-2558561FADCC}" type="sibTrans" cxnId="{BE394DC1-E83C-4B10-BF7C-21BC96BDAB2C}">
      <dgm:prSet/>
      <dgm:spPr/>
      <dgm:t>
        <a:bodyPr/>
        <a:lstStyle/>
        <a:p>
          <a:endParaRPr lang="ru-RU" sz="1200"/>
        </a:p>
      </dgm:t>
    </dgm:pt>
    <dgm:pt modelId="{A45EF1B6-BC29-47ED-AE9A-36294F7513EF}">
      <dgm:prSet custT="1"/>
      <dgm:spPr/>
      <dgm:t>
        <a:bodyPr/>
        <a:lstStyle/>
        <a:p>
          <a:pPr rtl="0"/>
          <a:r>
            <a:rPr lang="ru-RU" sz="1200" b="0" i="0" baseline="0" dirty="0" smtClean="0"/>
            <a:t>Яркая окраска природных соединений серы привлекла художников в глубокой древности. </a:t>
          </a:r>
          <a:endParaRPr lang="ru-RU" sz="1200" b="0" i="0" baseline="0" dirty="0"/>
        </a:p>
      </dgm:t>
    </dgm:pt>
    <dgm:pt modelId="{0849B94D-E796-415C-82D4-5FB9A3D81EA6}" type="parTrans" cxnId="{C49263D1-1B32-4FD2-9BF5-3422A45300DE}">
      <dgm:prSet/>
      <dgm:spPr/>
      <dgm:t>
        <a:bodyPr/>
        <a:lstStyle/>
        <a:p>
          <a:endParaRPr lang="ru-RU" sz="1200"/>
        </a:p>
      </dgm:t>
    </dgm:pt>
    <dgm:pt modelId="{92C1C2B6-CC9F-4AF2-88E6-1BAA989C3455}" type="sibTrans" cxnId="{C49263D1-1B32-4FD2-9BF5-3422A45300DE}">
      <dgm:prSet/>
      <dgm:spPr/>
      <dgm:t>
        <a:bodyPr/>
        <a:lstStyle/>
        <a:p>
          <a:endParaRPr lang="ru-RU" sz="1200"/>
        </a:p>
      </dgm:t>
    </dgm:pt>
    <dgm:pt modelId="{28224A07-FCBB-4643-A404-44B714000137}">
      <dgm:prSet custT="1"/>
      <dgm:spPr/>
      <dgm:t>
        <a:bodyPr/>
        <a:lstStyle/>
        <a:p>
          <a:pPr rtl="0"/>
          <a:r>
            <a:rPr lang="ru-RU" sz="1200" b="0" i="0" baseline="0" dirty="0" smtClean="0"/>
            <a:t>Природная киноварь применялась как художественная краска уже в Древнем Египте, примерно в 5-ом веке до н. э. </a:t>
          </a:r>
          <a:endParaRPr lang="ru-RU" sz="1200" b="0" i="0" baseline="0" dirty="0"/>
        </a:p>
      </dgm:t>
    </dgm:pt>
    <dgm:pt modelId="{DD861374-B987-40A8-B492-E1E9D6D4C189}" type="parTrans" cxnId="{4D2F0E06-0F1C-4B4A-980D-E6E92DC0EADD}">
      <dgm:prSet/>
      <dgm:spPr/>
      <dgm:t>
        <a:bodyPr/>
        <a:lstStyle/>
        <a:p>
          <a:endParaRPr lang="ru-RU" sz="1200"/>
        </a:p>
      </dgm:t>
    </dgm:pt>
    <dgm:pt modelId="{C9A8D973-5F26-4288-8D39-1929ADAD0D8D}" type="sibTrans" cxnId="{4D2F0E06-0F1C-4B4A-980D-E6E92DC0EADD}">
      <dgm:prSet/>
      <dgm:spPr/>
      <dgm:t>
        <a:bodyPr/>
        <a:lstStyle/>
        <a:p>
          <a:endParaRPr lang="ru-RU" sz="1200"/>
        </a:p>
      </dgm:t>
    </dgm:pt>
    <dgm:pt modelId="{C7E72E90-5C4F-4E74-ABC8-B07F6A0D1D50}">
      <dgm:prSet custT="1"/>
      <dgm:spPr/>
      <dgm:t>
        <a:bodyPr/>
        <a:lstStyle/>
        <a:p>
          <a:pPr rtl="0"/>
          <a:r>
            <a:rPr lang="ru-RU" sz="1200" b="0" i="0" baseline="0" dirty="0" smtClean="0"/>
            <a:t>Искусственная киноварь появилась в Древнем Китае во 2-ом веке н. э., а в Европу попала через арабов. </a:t>
          </a:r>
          <a:endParaRPr lang="ru-RU" sz="1200" b="0" i="0" baseline="0" dirty="0"/>
        </a:p>
      </dgm:t>
    </dgm:pt>
    <dgm:pt modelId="{BC322C70-77E3-43FF-9346-E39E7C6DBEFC}" type="parTrans" cxnId="{0C7F4A26-644C-4440-A905-C50FBDFCF717}">
      <dgm:prSet/>
      <dgm:spPr/>
      <dgm:t>
        <a:bodyPr/>
        <a:lstStyle/>
        <a:p>
          <a:endParaRPr lang="ru-RU" sz="1200"/>
        </a:p>
      </dgm:t>
    </dgm:pt>
    <dgm:pt modelId="{8F7C4449-1C72-4FA5-87A0-E5EC886A122D}" type="sibTrans" cxnId="{0C7F4A26-644C-4440-A905-C50FBDFCF717}">
      <dgm:prSet/>
      <dgm:spPr/>
      <dgm:t>
        <a:bodyPr/>
        <a:lstStyle/>
        <a:p>
          <a:endParaRPr lang="ru-RU" sz="1200"/>
        </a:p>
      </dgm:t>
    </dgm:pt>
    <dgm:pt modelId="{CC812862-665E-496B-8D6A-C244DD73A75E}">
      <dgm:prSet custT="1"/>
      <dgm:spPr/>
      <dgm:t>
        <a:bodyPr/>
        <a:lstStyle/>
        <a:p>
          <a:pPr rtl="0"/>
          <a:r>
            <a:rPr lang="ru-RU" sz="1200" b="0" i="0" baseline="0" dirty="0" smtClean="0"/>
            <a:t>В</a:t>
          </a:r>
          <a:r>
            <a:rPr lang="en-US" sz="1200" b="0" i="0" baseline="0" dirty="0" smtClean="0"/>
            <a:t> </a:t>
          </a:r>
          <a:r>
            <a:rPr lang="ru-RU" sz="1200" b="0" i="0" baseline="0" dirty="0" smtClean="0"/>
            <a:t>качестве пигмента киноварь использовали для приготовления масляных и акварельных красок. </a:t>
          </a:r>
          <a:endParaRPr lang="ru-RU" sz="1200" b="0" i="0" baseline="0" dirty="0"/>
        </a:p>
      </dgm:t>
    </dgm:pt>
    <dgm:pt modelId="{0E242B5A-7561-47B6-979E-C1CD4FFA23B1}" type="parTrans" cxnId="{7D9C5B52-3B4D-45D7-A2D5-CD727F715F11}">
      <dgm:prSet/>
      <dgm:spPr/>
      <dgm:t>
        <a:bodyPr/>
        <a:lstStyle/>
        <a:p>
          <a:endParaRPr lang="ru-RU" sz="1200"/>
        </a:p>
      </dgm:t>
    </dgm:pt>
    <dgm:pt modelId="{21761F3B-C412-430A-95B7-26EED3C6789B}" type="sibTrans" cxnId="{7D9C5B52-3B4D-45D7-A2D5-CD727F715F11}">
      <dgm:prSet/>
      <dgm:spPr/>
      <dgm:t>
        <a:bodyPr/>
        <a:lstStyle/>
        <a:p>
          <a:endParaRPr lang="ru-RU" sz="1200"/>
        </a:p>
      </dgm:t>
    </dgm:pt>
    <dgm:pt modelId="{7F44857A-40CA-4A62-B70A-1C4DEF079304}">
      <dgm:prSet custT="1"/>
      <dgm:spPr/>
      <dgm:t>
        <a:bodyPr/>
        <a:lstStyle/>
        <a:p>
          <a:pPr algn="ctr" rtl="0"/>
          <a:r>
            <a:rPr lang="ru-RU" sz="1200" b="0" i="0" baseline="0" dirty="0" smtClean="0"/>
            <a:t>Инки Южной Америки использовали киноварь как косметическое средство. Они подводили ею глаза один раз в жизни в день бракосочетания. </a:t>
          </a:r>
          <a:endParaRPr lang="ru-RU" sz="1200" b="0" i="0" baseline="0" dirty="0"/>
        </a:p>
      </dgm:t>
    </dgm:pt>
    <dgm:pt modelId="{9698C578-F0B2-4677-9851-0568F22EF01B}" type="parTrans" cxnId="{ED1E5ADB-4E82-4E01-85B1-4AB527739497}">
      <dgm:prSet/>
      <dgm:spPr/>
      <dgm:t>
        <a:bodyPr/>
        <a:lstStyle/>
        <a:p>
          <a:endParaRPr lang="ru-RU" sz="1200"/>
        </a:p>
      </dgm:t>
    </dgm:pt>
    <dgm:pt modelId="{B45AC2C5-9DB6-4C97-9ACC-FC1B910F4E39}" type="sibTrans" cxnId="{ED1E5ADB-4E82-4E01-85B1-4AB527739497}">
      <dgm:prSet/>
      <dgm:spPr/>
      <dgm:t>
        <a:bodyPr/>
        <a:lstStyle/>
        <a:p>
          <a:endParaRPr lang="ru-RU" sz="1200"/>
        </a:p>
      </dgm:t>
    </dgm:pt>
    <dgm:pt modelId="{5F0A238F-52EF-4435-B1EF-0DEE2A9D86CB}">
      <dgm:prSet custT="1"/>
      <dgm:spPr/>
      <dgm:t>
        <a:bodyPr/>
        <a:lstStyle/>
        <a:p>
          <a:pPr rtl="0"/>
          <a:r>
            <a:rPr lang="ru-RU" sz="1200" b="0" i="0" baseline="0" dirty="0" smtClean="0"/>
            <a:t>Изготовляли киноварь из крови мексиканских муравьёв. </a:t>
          </a:r>
          <a:endParaRPr lang="ru-RU" sz="1200" b="0" i="0" baseline="0" dirty="0"/>
        </a:p>
      </dgm:t>
    </dgm:pt>
    <dgm:pt modelId="{B12F45CC-05E8-4906-AC40-BC662D85D314}" type="parTrans" cxnId="{7B8F9ACD-EA5C-47F0-876E-773C60C41B16}">
      <dgm:prSet/>
      <dgm:spPr/>
      <dgm:t>
        <a:bodyPr/>
        <a:lstStyle/>
        <a:p>
          <a:endParaRPr lang="ru-RU" sz="1200"/>
        </a:p>
      </dgm:t>
    </dgm:pt>
    <dgm:pt modelId="{41AAF362-5E13-4503-B961-BD8E4C849D28}" type="sibTrans" cxnId="{7B8F9ACD-EA5C-47F0-876E-773C60C41B16}">
      <dgm:prSet/>
      <dgm:spPr/>
      <dgm:t>
        <a:bodyPr/>
        <a:lstStyle/>
        <a:p>
          <a:endParaRPr lang="ru-RU" sz="1200"/>
        </a:p>
      </dgm:t>
    </dgm:pt>
    <dgm:pt modelId="{4F7308A8-2EC3-4DF8-914F-1196389214C5}">
      <dgm:prSet custT="1"/>
      <dgm:spPr/>
      <dgm:t>
        <a:bodyPr/>
        <a:lstStyle/>
        <a:p>
          <a:pPr rtl="0"/>
          <a:r>
            <a:rPr lang="ru-RU" sz="1200" b="0" i="0" baseline="0" dirty="0" smtClean="0"/>
            <a:t>Сейчас киноварью не пользуются, потому что она непрочная и сильно темнеет на свету. </a:t>
          </a:r>
          <a:endParaRPr lang="ru-RU" sz="1200" b="0" i="0" baseline="0" dirty="0"/>
        </a:p>
      </dgm:t>
    </dgm:pt>
    <dgm:pt modelId="{5B710093-7E71-4036-90D5-E344E28A7FDE}" type="parTrans" cxnId="{B2738702-E625-4A0E-A6CE-06378F9AD65A}">
      <dgm:prSet/>
      <dgm:spPr/>
      <dgm:t>
        <a:bodyPr/>
        <a:lstStyle/>
        <a:p>
          <a:endParaRPr lang="ru-RU" sz="1200"/>
        </a:p>
      </dgm:t>
    </dgm:pt>
    <dgm:pt modelId="{51BC13F1-9793-4194-8869-6C3F5FCC6A40}" type="sibTrans" cxnId="{B2738702-E625-4A0E-A6CE-06378F9AD65A}">
      <dgm:prSet/>
      <dgm:spPr/>
      <dgm:t>
        <a:bodyPr/>
        <a:lstStyle/>
        <a:p>
          <a:endParaRPr lang="ru-RU" sz="1200"/>
        </a:p>
      </dgm:t>
    </dgm:pt>
    <dgm:pt modelId="{475EAEFA-01F7-47B0-B115-DB2C9BA45720}">
      <dgm:prSet custT="1"/>
      <dgm:spPr/>
      <dgm:t>
        <a:bodyPr/>
        <a:lstStyle/>
        <a:p>
          <a:pPr rtl="0"/>
          <a:r>
            <a:rPr lang="ru-RU" sz="1200" b="0" i="0" baseline="0" dirty="0" smtClean="0"/>
            <a:t>Название «киноварь», по-видимому, имеет индийское происхождение, и первоначально оно означало «драконова кровь» - смола «драконова дерева». </a:t>
          </a:r>
          <a:endParaRPr lang="ru-RU" sz="1200" b="0" i="0" baseline="0" dirty="0"/>
        </a:p>
      </dgm:t>
    </dgm:pt>
    <dgm:pt modelId="{21F17970-4FA1-4097-B68F-730540BBD99D}" type="parTrans" cxnId="{7CDC9436-7BF2-4DAB-938B-DBE34ECD5C27}">
      <dgm:prSet/>
      <dgm:spPr/>
      <dgm:t>
        <a:bodyPr/>
        <a:lstStyle/>
        <a:p>
          <a:endParaRPr lang="ru-RU" sz="1200"/>
        </a:p>
      </dgm:t>
    </dgm:pt>
    <dgm:pt modelId="{7C41AECF-9F9F-4F2B-8FFB-701415B6B0EB}" type="sibTrans" cxnId="{7CDC9436-7BF2-4DAB-938B-DBE34ECD5C27}">
      <dgm:prSet/>
      <dgm:spPr/>
      <dgm:t>
        <a:bodyPr/>
        <a:lstStyle/>
        <a:p>
          <a:endParaRPr lang="ru-RU" sz="1200"/>
        </a:p>
      </dgm:t>
    </dgm:pt>
    <dgm:pt modelId="{C81BD416-14F2-40A9-BFEA-F4C725137141}" type="pres">
      <dgm:prSet presAssocID="{3767B426-C949-45D9-AB65-9E34C5EF5B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7E7C60-20DC-4E81-A16F-9DA30EC7AB63}" type="pres">
      <dgm:prSet presAssocID="{634400BB-0BFE-4A36-96CB-84C73C83B0A8}" presName="centerShape" presStyleLbl="node0" presStyleIdx="0" presStyleCnt="1"/>
      <dgm:spPr/>
      <dgm:t>
        <a:bodyPr/>
        <a:lstStyle/>
        <a:p>
          <a:endParaRPr lang="ru-RU"/>
        </a:p>
      </dgm:t>
    </dgm:pt>
    <dgm:pt modelId="{A757DB26-46C0-4068-A5F2-1C62B130BDA0}" type="pres">
      <dgm:prSet presAssocID="{A45EF1B6-BC29-47ED-AE9A-36294F7513EF}" presName="node" presStyleLbl="node1" presStyleIdx="0" presStyleCnt="8" custScaleX="137475" custScaleY="13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FD9F9-824D-48EF-A048-111A61BE2D4A}" type="pres">
      <dgm:prSet presAssocID="{A45EF1B6-BC29-47ED-AE9A-36294F7513EF}" presName="dummy" presStyleCnt="0"/>
      <dgm:spPr/>
    </dgm:pt>
    <dgm:pt modelId="{EC876791-6628-4C25-A363-02A07CD1845D}" type="pres">
      <dgm:prSet presAssocID="{92C1C2B6-CC9F-4AF2-88E6-1BAA989C3455}" presName="sibTrans" presStyleLbl="sibTrans2D1" presStyleIdx="0" presStyleCnt="8"/>
      <dgm:spPr/>
      <dgm:t>
        <a:bodyPr/>
        <a:lstStyle/>
        <a:p>
          <a:endParaRPr lang="ru-RU"/>
        </a:p>
      </dgm:t>
    </dgm:pt>
    <dgm:pt modelId="{254B1316-55A0-4AB1-A66C-C3D2643161B6}" type="pres">
      <dgm:prSet presAssocID="{28224A07-FCBB-4643-A404-44B714000137}" presName="node" presStyleLbl="node1" presStyleIdx="1" presStyleCnt="8" custScaleX="154070" custScaleY="122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31237-8FF2-4BA6-8F0B-33D6694C7CD5}" type="pres">
      <dgm:prSet presAssocID="{28224A07-FCBB-4643-A404-44B714000137}" presName="dummy" presStyleCnt="0"/>
      <dgm:spPr/>
    </dgm:pt>
    <dgm:pt modelId="{91303A51-B7B2-49AD-A705-220D6A8F75A4}" type="pres">
      <dgm:prSet presAssocID="{C9A8D973-5F26-4288-8D39-1929ADAD0D8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55376DC2-F323-47CB-AC74-1B6B77BDD334}" type="pres">
      <dgm:prSet presAssocID="{C7E72E90-5C4F-4E74-ABC8-B07F6A0D1D50}" presName="node" presStyleLbl="node1" presStyleIdx="2" presStyleCnt="8" custScaleX="143774" custScaleY="124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9B834-74DA-4E03-A247-596E89504D26}" type="pres">
      <dgm:prSet presAssocID="{C7E72E90-5C4F-4E74-ABC8-B07F6A0D1D50}" presName="dummy" presStyleCnt="0"/>
      <dgm:spPr/>
    </dgm:pt>
    <dgm:pt modelId="{0AB48FAD-5BE7-418F-912D-8F19C573691A}" type="pres">
      <dgm:prSet presAssocID="{8F7C4449-1C72-4FA5-87A0-E5EC886A122D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4ABC0C3-9297-4B19-8360-51AFD6833AB0}" type="pres">
      <dgm:prSet presAssocID="{475EAEFA-01F7-47B0-B115-DB2C9BA45720}" presName="node" presStyleLbl="node1" presStyleIdx="3" presStyleCnt="8" custScaleX="186526" custScaleY="128998" custRadScaleRad="110441" custRadScaleInc="-38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26852-3657-4308-9B78-8B23C1E9AD54}" type="pres">
      <dgm:prSet presAssocID="{475EAEFA-01F7-47B0-B115-DB2C9BA45720}" presName="dummy" presStyleCnt="0"/>
      <dgm:spPr/>
    </dgm:pt>
    <dgm:pt modelId="{BCE07C21-604F-4282-94EB-F85C2FBD5D56}" type="pres">
      <dgm:prSet presAssocID="{7C41AECF-9F9F-4F2B-8FFB-701415B6B0EB}" presName="sibTrans" presStyleLbl="sibTrans2D1" presStyleIdx="3" presStyleCnt="8"/>
      <dgm:spPr/>
      <dgm:t>
        <a:bodyPr/>
        <a:lstStyle/>
        <a:p>
          <a:endParaRPr lang="ru-RU"/>
        </a:p>
      </dgm:t>
    </dgm:pt>
    <dgm:pt modelId="{ED6D7D78-5EAA-4DBB-9CBD-4CFA02E2B1AE}" type="pres">
      <dgm:prSet presAssocID="{CC812862-665E-496B-8D6A-C244DD73A75E}" presName="node" presStyleLbl="node1" presStyleIdx="4" presStyleCnt="8" custScaleX="171554" custScaleY="130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7F704-7430-4563-AE8E-85A12947A3D9}" type="pres">
      <dgm:prSet presAssocID="{CC812862-665E-496B-8D6A-C244DD73A75E}" presName="dummy" presStyleCnt="0"/>
      <dgm:spPr/>
    </dgm:pt>
    <dgm:pt modelId="{812605B6-6BE8-4E65-AEF0-1DFF7ED0E723}" type="pres">
      <dgm:prSet presAssocID="{21761F3B-C412-430A-95B7-26EED3C6789B}" presName="sibTrans" presStyleLbl="sibTrans2D1" presStyleIdx="4" presStyleCnt="8"/>
      <dgm:spPr/>
      <dgm:t>
        <a:bodyPr/>
        <a:lstStyle/>
        <a:p>
          <a:endParaRPr lang="ru-RU"/>
        </a:p>
      </dgm:t>
    </dgm:pt>
    <dgm:pt modelId="{6C26C95D-9913-49D2-B338-F98C7C6EA02B}" type="pres">
      <dgm:prSet presAssocID="{7F44857A-40CA-4A62-B70A-1C4DEF079304}" presName="node" presStyleLbl="node1" presStyleIdx="5" presStyleCnt="8" custScaleX="192426" custScaleY="141487" custRadScaleRad="113113" custRadScaleInc="45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8FE59-B08E-4AB0-BAC4-ECA7CD133226}" type="pres">
      <dgm:prSet presAssocID="{7F44857A-40CA-4A62-B70A-1C4DEF079304}" presName="dummy" presStyleCnt="0"/>
      <dgm:spPr/>
    </dgm:pt>
    <dgm:pt modelId="{7CF05142-0C53-411A-9402-3D4737B0B7B4}" type="pres">
      <dgm:prSet presAssocID="{B45AC2C5-9DB6-4C97-9ACC-FC1B910F4E39}" presName="sibTrans" presStyleLbl="sibTrans2D1" presStyleIdx="5" presStyleCnt="8"/>
      <dgm:spPr/>
      <dgm:t>
        <a:bodyPr/>
        <a:lstStyle/>
        <a:p>
          <a:endParaRPr lang="ru-RU"/>
        </a:p>
      </dgm:t>
    </dgm:pt>
    <dgm:pt modelId="{1DB64898-CF30-45C9-AF60-1150575DD5F5}" type="pres">
      <dgm:prSet presAssocID="{5F0A238F-52EF-4435-B1EF-0DEE2A9D86CB}" presName="node" presStyleLbl="node1" presStyleIdx="6" presStyleCnt="8" custScaleX="137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8CA88-8BB1-4C8C-A3DB-06CFA188E260}" type="pres">
      <dgm:prSet presAssocID="{5F0A238F-52EF-4435-B1EF-0DEE2A9D86CB}" presName="dummy" presStyleCnt="0"/>
      <dgm:spPr/>
    </dgm:pt>
    <dgm:pt modelId="{A3FC21EF-8C98-4501-B5AF-4A10B807B16C}" type="pres">
      <dgm:prSet presAssocID="{41AAF362-5E13-4503-B961-BD8E4C849D28}" presName="sibTrans" presStyleLbl="sibTrans2D1" presStyleIdx="6" presStyleCnt="8"/>
      <dgm:spPr/>
      <dgm:t>
        <a:bodyPr/>
        <a:lstStyle/>
        <a:p>
          <a:endParaRPr lang="ru-RU"/>
        </a:p>
      </dgm:t>
    </dgm:pt>
    <dgm:pt modelId="{0E3401CD-9C69-4468-B9B4-0D4FFB96E098}" type="pres">
      <dgm:prSet presAssocID="{4F7308A8-2EC3-4DF8-914F-1196389214C5}" presName="node" presStyleLbl="node1" presStyleIdx="7" presStyleCnt="8" custScaleX="157271" custScaleY="122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32E47-2217-46E4-B5FD-302CC68B88B1}" type="pres">
      <dgm:prSet presAssocID="{4F7308A8-2EC3-4DF8-914F-1196389214C5}" presName="dummy" presStyleCnt="0"/>
      <dgm:spPr/>
    </dgm:pt>
    <dgm:pt modelId="{CCFA2C20-51C3-492D-86E7-AD25BD7AB9F5}" type="pres">
      <dgm:prSet presAssocID="{51BC13F1-9793-4194-8869-6C3F5FCC6A40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7D9C5B52-3B4D-45D7-A2D5-CD727F715F11}" srcId="{634400BB-0BFE-4A36-96CB-84C73C83B0A8}" destId="{CC812862-665E-496B-8D6A-C244DD73A75E}" srcOrd="4" destOrd="0" parTransId="{0E242B5A-7561-47B6-979E-C1CD4FFA23B1}" sibTransId="{21761F3B-C412-430A-95B7-26EED3C6789B}"/>
    <dgm:cxn modelId="{356A43F9-F0E8-4E18-89DC-2C8A9CB74A1B}" type="presOf" srcId="{21761F3B-C412-430A-95B7-26EED3C6789B}" destId="{812605B6-6BE8-4E65-AEF0-1DFF7ED0E723}" srcOrd="0" destOrd="0" presId="urn:microsoft.com/office/officeart/2005/8/layout/radial6"/>
    <dgm:cxn modelId="{F5E1B025-160E-40F0-8598-E4BD9CEC3D7A}" type="presOf" srcId="{475EAEFA-01F7-47B0-B115-DB2C9BA45720}" destId="{04ABC0C3-9297-4B19-8360-51AFD6833AB0}" srcOrd="0" destOrd="0" presId="urn:microsoft.com/office/officeart/2005/8/layout/radial6"/>
    <dgm:cxn modelId="{B2738702-E625-4A0E-A6CE-06378F9AD65A}" srcId="{634400BB-0BFE-4A36-96CB-84C73C83B0A8}" destId="{4F7308A8-2EC3-4DF8-914F-1196389214C5}" srcOrd="7" destOrd="0" parTransId="{5B710093-7E71-4036-90D5-E344E28A7FDE}" sibTransId="{51BC13F1-9793-4194-8869-6C3F5FCC6A40}"/>
    <dgm:cxn modelId="{B1BA58BF-13DB-4BB4-A94F-009E0791578C}" type="presOf" srcId="{C9A8D973-5F26-4288-8D39-1929ADAD0D8D}" destId="{91303A51-B7B2-49AD-A705-220D6A8F75A4}" srcOrd="0" destOrd="0" presId="urn:microsoft.com/office/officeart/2005/8/layout/radial6"/>
    <dgm:cxn modelId="{7B8F9ACD-EA5C-47F0-876E-773C60C41B16}" srcId="{634400BB-0BFE-4A36-96CB-84C73C83B0A8}" destId="{5F0A238F-52EF-4435-B1EF-0DEE2A9D86CB}" srcOrd="6" destOrd="0" parTransId="{B12F45CC-05E8-4906-AC40-BC662D85D314}" sibTransId="{41AAF362-5E13-4503-B961-BD8E4C849D28}"/>
    <dgm:cxn modelId="{D2DE9D4B-F40B-46DC-B5B6-B8D89EAAFDF6}" type="presOf" srcId="{28224A07-FCBB-4643-A404-44B714000137}" destId="{254B1316-55A0-4AB1-A66C-C3D2643161B6}" srcOrd="0" destOrd="0" presId="urn:microsoft.com/office/officeart/2005/8/layout/radial6"/>
    <dgm:cxn modelId="{4D2F0E06-0F1C-4B4A-980D-E6E92DC0EADD}" srcId="{634400BB-0BFE-4A36-96CB-84C73C83B0A8}" destId="{28224A07-FCBB-4643-A404-44B714000137}" srcOrd="1" destOrd="0" parTransId="{DD861374-B987-40A8-B492-E1E9D6D4C189}" sibTransId="{C9A8D973-5F26-4288-8D39-1929ADAD0D8D}"/>
    <dgm:cxn modelId="{7CDC9436-7BF2-4DAB-938B-DBE34ECD5C27}" srcId="{634400BB-0BFE-4A36-96CB-84C73C83B0A8}" destId="{475EAEFA-01F7-47B0-B115-DB2C9BA45720}" srcOrd="3" destOrd="0" parTransId="{21F17970-4FA1-4097-B68F-730540BBD99D}" sibTransId="{7C41AECF-9F9F-4F2B-8FFB-701415B6B0EB}"/>
    <dgm:cxn modelId="{C49263D1-1B32-4FD2-9BF5-3422A45300DE}" srcId="{634400BB-0BFE-4A36-96CB-84C73C83B0A8}" destId="{A45EF1B6-BC29-47ED-AE9A-36294F7513EF}" srcOrd="0" destOrd="0" parTransId="{0849B94D-E796-415C-82D4-5FB9A3D81EA6}" sibTransId="{92C1C2B6-CC9F-4AF2-88E6-1BAA989C3455}"/>
    <dgm:cxn modelId="{ED1E5ADB-4E82-4E01-85B1-4AB527739497}" srcId="{634400BB-0BFE-4A36-96CB-84C73C83B0A8}" destId="{7F44857A-40CA-4A62-B70A-1C4DEF079304}" srcOrd="5" destOrd="0" parTransId="{9698C578-F0B2-4677-9851-0568F22EF01B}" sibTransId="{B45AC2C5-9DB6-4C97-9ACC-FC1B910F4E39}"/>
    <dgm:cxn modelId="{D008C18B-9F54-40F9-9D01-D21A6953CC37}" type="presOf" srcId="{CC812862-665E-496B-8D6A-C244DD73A75E}" destId="{ED6D7D78-5EAA-4DBB-9CBD-4CFA02E2B1AE}" srcOrd="0" destOrd="0" presId="urn:microsoft.com/office/officeart/2005/8/layout/radial6"/>
    <dgm:cxn modelId="{D3B435EA-211C-4127-8763-DCC82D2FB6E8}" type="presOf" srcId="{3767B426-C949-45D9-AB65-9E34C5EF5B4D}" destId="{C81BD416-14F2-40A9-BFEA-F4C725137141}" srcOrd="0" destOrd="0" presId="urn:microsoft.com/office/officeart/2005/8/layout/radial6"/>
    <dgm:cxn modelId="{61BA9254-E61B-45B8-9AB6-61F969C4CC22}" type="presOf" srcId="{C7E72E90-5C4F-4E74-ABC8-B07F6A0D1D50}" destId="{55376DC2-F323-47CB-AC74-1B6B77BDD334}" srcOrd="0" destOrd="0" presId="urn:microsoft.com/office/officeart/2005/8/layout/radial6"/>
    <dgm:cxn modelId="{4EFD6C8C-3066-4C65-80C0-981557A51181}" type="presOf" srcId="{7C41AECF-9F9F-4F2B-8FFB-701415B6B0EB}" destId="{BCE07C21-604F-4282-94EB-F85C2FBD5D56}" srcOrd="0" destOrd="0" presId="urn:microsoft.com/office/officeart/2005/8/layout/radial6"/>
    <dgm:cxn modelId="{BE394DC1-E83C-4B10-BF7C-21BC96BDAB2C}" srcId="{3767B426-C949-45D9-AB65-9E34C5EF5B4D}" destId="{634400BB-0BFE-4A36-96CB-84C73C83B0A8}" srcOrd="0" destOrd="0" parTransId="{C2BBF1A7-6E63-47FB-8345-53DD440E3F5E}" sibTransId="{A2FC138F-23D5-4183-8100-2558561FADCC}"/>
    <dgm:cxn modelId="{61185E93-D175-4B5D-92D4-BBB60B18AB8B}" type="presOf" srcId="{41AAF362-5E13-4503-B961-BD8E4C849D28}" destId="{A3FC21EF-8C98-4501-B5AF-4A10B807B16C}" srcOrd="0" destOrd="0" presId="urn:microsoft.com/office/officeart/2005/8/layout/radial6"/>
    <dgm:cxn modelId="{E8FECF6C-B51E-4BB4-BA3B-5A0D8FA70ED4}" type="presOf" srcId="{634400BB-0BFE-4A36-96CB-84C73C83B0A8}" destId="{947E7C60-20DC-4E81-A16F-9DA30EC7AB63}" srcOrd="0" destOrd="0" presId="urn:microsoft.com/office/officeart/2005/8/layout/radial6"/>
    <dgm:cxn modelId="{BF76F03B-7117-4ADD-AC9A-B49F90EB7377}" type="presOf" srcId="{92C1C2B6-CC9F-4AF2-88E6-1BAA989C3455}" destId="{EC876791-6628-4C25-A363-02A07CD1845D}" srcOrd="0" destOrd="0" presId="urn:microsoft.com/office/officeart/2005/8/layout/radial6"/>
    <dgm:cxn modelId="{6EE07D1B-BB11-4FD4-811A-98604D897DC4}" type="presOf" srcId="{8F7C4449-1C72-4FA5-87A0-E5EC886A122D}" destId="{0AB48FAD-5BE7-418F-912D-8F19C573691A}" srcOrd="0" destOrd="0" presId="urn:microsoft.com/office/officeart/2005/8/layout/radial6"/>
    <dgm:cxn modelId="{0911E85B-C591-4955-9797-16E8EC81FB85}" type="presOf" srcId="{A45EF1B6-BC29-47ED-AE9A-36294F7513EF}" destId="{A757DB26-46C0-4068-A5F2-1C62B130BDA0}" srcOrd="0" destOrd="0" presId="urn:microsoft.com/office/officeart/2005/8/layout/radial6"/>
    <dgm:cxn modelId="{F934005C-0489-478F-A9F0-5DDDA60E7FD0}" type="presOf" srcId="{4F7308A8-2EC3-4DF8-914F-1196389214C5}" destId="{0E3401CD-9C69-4468-B9B4-0D4FFB96E098}" srcOrd="0" destOrd="0" presId="urn:microsoft.com/office/officeart/2005/8/layout/radial6"/>
    <dgm:cxn modelId="{E829A8FC-B1CA-4382-8E28-1E141F1F4C61}" type="presOf" srcId="{B45AC2C5-9DB6-4C97-9ACC-FC1B910F4E39}" destId="{7CF05142-0C53-411A-9402-3D4737B0B7B4}" srcOrd="0" destOrd="0" presId="urn:microsoft.com/office/officeart/2005/8/layout/radial6"/>
    <dgm:cxn modelId="{1F5931CC-E6CD-438E-947F-AC2437A6A970}" type="presOf" srcId="{7F44857A-40CA-4A62-B70A-1C4DEF079304}" destId="{6C26C95D-9913-49D2-B338-F98C7C6EA02B}" srcOrd="0" destOrd="0" presId="urn:microsoft.com/office/officeart/2005/8/layout/radial6"/>
    <dgm:cxn modelId="{0C7F4A26-644C-4440-A905-C50FBDFCF717}" srcId="{634400BB-0BFE-4A36-96CB-84C73C83B0A8}" destId="{C7E72E90-5C4F-4E74-ABC8-B07F6A0D1D50}" srcOrd="2" destOrd="0" parTransId="{BC322C70-77E3-43FF-9346-E39E7C6DBEFC}" sibTransId="{8F7C4449-1C72-4FA5-87A0-E5EC886A122D}"/>
    <dgm:cxn modelId="{445891A9-F1B9-4F2D-A3B9-0A6AF62383CA}" type="presOf" srcId="{51BC13F1-9793-4194-8869-6C3F5FCC6A40}" destId="{CCFA2C20-51C3-492D-86E7-AD25BD7AB9F5}" srcOrd="0" destOrd="0" presId="urn:microsoft.com/office/officeart/2005/8/layout/radial6"/>
    <dgm:cxn modelId="{1DCC1823-8389-4C9B-BB78-F774F524E0F3}" type="presOf" srcId="{5F0A238F-52EF-4435-B1EF-0DEE2A9D86CB}" destId="{1DB64898-CF30-45C9-AF60-1150575DD5F5}" srcOrd="0" destOrd="0" presId="urn:microsoft.com/office/officeart/2005/8/layout/radial6"/>
    <dgm:cxn modelId="{FF1FBD93-6749-4103-A55B-5D77E54F8CBD}" type="presParOf" srcId="{C81BD416-14F2-40A9-BFEA-F4C725137141}" destId="{947E7C60-20DC-4E81-A16F-9DA30EC7AB63}" srcOrd="0" destOrd="0" presId="urn:microsoft.com/office/officeart/2005/8/layout/radial6"/>
    <dgm:cxn modelId="{AC941D2C-4DD0-46B6-9697-1656AE068D13}" type="presParOf" srcId="{C81BD416-14F2-40A9-BFEA-F4C725137141}" destId="{A757DB26-46C0-4068-A5F2-1C62B130BDA0}" srcOrd="1" destOrd="0" presId="urn:microsoft.com/office/officeart/2005/8/layout/radial6"/>
    <dgm:cxn modelId="{BEFD9FA9-9551-440B-9FDD-A637F0EBBE89}" type="presParOf" srcId="{C81BD416-14F2-40A9-BFEA-F4C725137141}" destId="{C8FFD9F9-824D-48EF-A048-111A61BE2D4A}" srcOrd="2" destOrd="0" presId="urn:microsoft.com/office/officeart/2005/8/layout/radial6"/>
    <dgm:cxn modelId="{E981F49D-3A8A-49BE-AF10-D03807C4D549}" type="presParOf" srcId="{C81BD416-14F2-40A9-BFEA-F4C725137141}" destId="{EC876791-6628-4C25-A363-02A07CD1845D}" srcOrd="3" destOrd="0" presId="urn:microsoft.com/office/officeart/2005/8/layout/radial6"/>
    <dgm:cxn modelId="{26DAE7AF-8CCC-49B1-AC80-A6B8B8B4788D}" type="presParOf" srcId="{C81BD416-14F2-40A9-BFEA-F4C725137141}" destId="{254B1316-55A0-4AB1-A66C-C3D2643161B6}" srcOrd="4" destOrd="0" presId="urn:microsoft.com/office/officeart/2005/8/layout/radial6"/>
    <dgm:cxn modelId="{4BABB763-1676-4F64-BED3-0F2CAFFC4269}" type="presParOf" srcId="{C81BD416-14F2-40A9-BFEA-F4C725137141}" destId="{90C31237-8FF2-4BA6-8F0B-33D6694C7CD5}" srcOrd="5" destOrd="0" presId="urn:microsoft.com/office/officeart/2005/8/layout/radial6"/>
    <dgm:cxn modelId="{18A143B3-D536-4D0B-839D-6280E2C0A8E9}" type="presParOf" srcId="{C81BD416-14F2-40A9-BFEA-F4C725137141}" destId="{91303A51-B7B2-49AD-A705-220D6A8F75A4}" srcOrd="6" destOrd="0" presId="urn:microsoft.com/office/officeart/2005/8/layout/radial6"/>
    <dgm:cxn modelId="{2B5C0442-CA80-4709-97EB-2928433D3C59}" type="presParOf" srcId="{C81BD416-14F2-40A9-BFEA-F4C725137141}" destId="{55376DC2-F323-47CB-AC74-1B6B77BDD334}" srcOrd="7" destOrd="0" presId="urn:microsoft.com/office/officeart/2005/8/layout/radial6"/>
    <dgm:cxn modelId="{3115EE63-53E8-4A97-BA57-E787928325B5}" type="presParOf" srcId="{C81BD416-14F2-40A9-BFEA-F4C725137141}" destId="{1379B834-74DA-4E03-A247-596E89504D26}" srcOrd="8" destOrd="0" presId="urn:microsoft.com/office/officeart/2005/8/layout/radial6"/>
    <dgm:cxn modelId="{576826DE-3E72-449A-84BC-33900F1D6D7A}" type="presParOf" srcId="{C81BD416-14F2-40A9-BFEA-F4C725137141}" destId="{0AB48FAD-5BE7-418F-912D-8F19C573691A}" srcOrd="9" destOrd="0" presId="urn:microsoft.com/office/officeart/2005/8/layout/radial6"/>
    <dgm:cxn modelId="{E934232E-F10F-4D32-ABF2-870421961C45}" type="presParOf" srcId="{C81BD416-14F2-40A9-BFEA-F4C725137141}" destId="{04ABC0C3-9297-4B19-8360-51AFD6833AB0}" srcOrd="10" destOrd="0" presId="urn:microsoft.com/office/officeart/2005/8/layout/radial6"/>
    <dgm:cxn modelId="{AD217571-9438-4BC7-AF66-447C28B8E266}" type="presParOf" srcId="{C81BD416-14F2-40A9-BFEA-F4C725137141}" destId="{EFA26852-3657-4308-9B78-8B23C1E9AD54}" srcOrd="11" destOrd="0" presId="urn:microsoft.com/office/officeart/2005/8/layout/radial6"/>
    <dgm:cxn modelId="{AE2E1D96-CF08-4010-8F34-69D629B95E75}" type="presParOf" srcId="{C81BD416-14F2-40A9-BFEA-F4C725137141}" destId="{BCE07C21-604F-4282-94EB-F85C2FBD5D56}" srcOrd="12" destOrd="0" presId="urn:microsoft.com/office/officeart/2005/8/layout/radial6"/>
    <dgm:cxn modelId="{ECB290D0-1ADC-4F4A-A874-248B0E9284F3}" type="presParOf" srcId="{C81BD416-14F2-40A9-BFEA-F4C725137141}" destId="{ED6D7D78-5EAA-4DBB-9CBD-4CFA02E2B1AE}" srcOrd="13" destOrd="0" presId="urn:microsoft.com/office/officeart/2005/8/layout/radial6"/>
    <dgm:cxn modelId="{5F8E9285-C652-485E-8960-65AE632385B6}" type="presParOf" srcId="{C81BD416-14F2-40A9-BFEA-F4C725137141}" destId="{6FF7F704-7430-4563-AE8E-85A12947A3D9}" srcOrd="14" destOrd="0" presId="urn:microsoft.com/office/officeart/2005/8/layout/radial6"/>
    <dgm:cxn modelId="{C8379077-6CAE-4886-A6F9-27A226376997}" type="presParOf" srcId="{C81BD416-14F2-40A9-BFEA-F4C725137141}" destId="{812605B6-6BE8-4E65-AEF0-1DFF7ED0E723}" srcOrd="15" destOrd="0" presId="urn:microsoft.com/office/officeart/2005/8/layout/radial6"/>
    <dgm:cxn modelId="{C5739363-DAEF-4F2B-98CE-9D88B18CC981}" type="presParOf" srcId="{C81BD416-14F2-40A9-BFEA-F4C725137141}" destId="{6C26C95D-9913-49D2-B338-F98C7C6EA02B}" srcOrd="16" destOrd="0" presId="urn:microsoft.com/office/officeart/2005/8/layout/radial6"/>
    <dgm:cxn modelId="{5822C12C-28D8-4E47-90D0-8FFE760EF990}" type="presParOf" srcId="{C81BD416-14F2-40A9-BFEA-F4C725137141}" destId="{6C78FE59-B08E-4AB0-BAC4-ECA7CD133226}" srcOrd="17" destOrd="0" presId="urn:microsoft.com/office/officeart/2005/8/layout/radial6"/>
    <dgm:cxn modelId="{EBE676F9-FD18-494D-860E-02DF8242CE14}" type="presParOf" srcId="{C81BD416-14F2-40A9-BFEA-F4C725137141}" destId="{7CF05142-0C53-411A-9402-3D4737B0B7B4}" srcOrd="18" destOrd="0" presId="urn:microsoft.com/office/officeart/2005/8/layout/radial6"/>
    <dgm:cxn modelId="{79545436-20C3-4E4A-9BE9-CBCA2A2E78B1}" type="presParOf" srcId="{C81BD416-14F2-40A9-BFEA-F4C725137141}" destId="{1DB64898-CF30-45C9-AF60-1150575DD5F5}" srcOrd="19" destOrd="0" presId="urn:microsoft.com/office/officeart/2005/8/layout/radial6"/>
    <dgm:cxn modelId="{35027F81-D664-4AB2-8971-5D1A263DC6C6}" type="presParOf" srcId="{C81BD416-14F2-40A9-BFEA-F4C725137141}" destId="{74A8CA88-8BB1-4C8C-A3DB-06CFA188E260}" srcOrd="20" destOrd="0" presId="urn:microsoft.com/office/officeart/2005/8/layout/radial6"/>
    <dgm:cxn modelId="{4ECB405B-1965-4D5F-8DC8-51955B6603DB}" type="presParOf" srcId="{C81BD416-14F2-40A9-BFEA-F4C725137141}" destId="{A3FC21EF-8C98-4501-B5AF-4A10B807B16C}" srcOrd="21" destOrd="0" presId="urn:microsoft.com/office/officeart/2005/8/layout/radial6"/>
    <dgm:cxn modelId="{9A02CDD2-327E-4452-B18A-63366DB47C33}" type="presParOf" srcId="{C81BD416-14F2-40A9-BFEA-F4C725137141}" destId="{0E3401CD-9C69-4468-B9B4-0D4FFB96E098}" srcOrd="22" destOrd="0" presId="urn:microsoft.com/office/officeart/2005/8/layout/radial6"/>
    <dgm:cxn modelId="{7A638FA6-8B30-4F12-9979-399F942D4689}" type="presParOf" srcId="{C81BD416-14F2-40A9-BFEA-F4C725137141}" destId="{EC732E47-2217-46E4-B5FD-302CC68B88B1}" srcOrd="23" destOrd="0" presId="urn:microsoft.com/office/officeart/2005/8/layout/radial6"/>
    <dgm:cxn modelId="{CB549136-0FCC-46C8-9A68-2B9F95871204}" type="presParOf" srcId="{C81BD416-14F2-40A9-BFEA-F4C725137141}" destId="{CCFA2C20-51C3-492D-86E7-AD25BD7AB9F5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58B77E-1F09-4F14-AE44-EF085675011F}" type="doc">
      <dgm:prSet loTypeId="urn:microsoft.com/office/officeart/2005/8/layout/radial1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AF9A33D-574B-445B-B857-0C71F5039F7A}">
      <dgm:prSet custT="1"/>
      <dgm:spPr/>
      <dgm:t>
        <a:bodyPr/>
        <a:lstStyle/>
        <a:p>
          <a:pPr rtl="0"/>
          <a:r>
            <a:rPr lang="ru-RU" sz="2000" b="1" i="0" baseline="0" dirty="0" smtClean="0">
              <a:solidFill>
                <a:schemeClr val="bg2">
                  <a:lumMod val="10000"/>
                </a:schemeClr>
              </a:solidFill>
            </a:rPr>
            <a:t>Зелень и синь</a:t>
          </a:r>
          <a:endParaRPr lang="ru-RU" sz="2000" b="0" i="0" baseline="0" dirty="0">
            <a:solidFill>
              <a:schemeClr val="bg2">
                <a:lumMod val="10000"/>
              </a:schemeClr>
            </a:solidFill>
          </a:endParaRPr>
        </a:p>
      </dgm:t>
    </dgm:pt>
    <dgm:pt modelId="{84B0F0DE-EFD8-4385-AA4F-E1770EA4D9E3}" type="parTrans" cxnId="{65E8909B-B0BA-462C-9915-DB9DB1E79886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BC3D2F8B-0288-4E8B-8E8F-E6DB76552596}" type="sibTrans" cxnId="{65E8909B-B0BA-462C-9915-DB9DB1E79886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468A8A87-5E24-49FC-822A-05006398C937}">
      <dgm:prSet custT="1"/>
      <dgm:spPr/>
      <dgm:t>
        <a:bodyPr/>
        <a:lstStyle/>
        <a:p>
          <a:pPr rtl="0"/>
          <a:r>
            <a:rPr lang="ru-RU" sz="1200" b="0" i="0" baseline="0" smtClean="0">
              <a:solidFill>
                <a:schemeClr val="bg2">
                  <a:lumMod val="10000"/>
                </a:schemeClr>
              </a:solidFill>
            </a:rPr>
            <a:t>Одной из самых древних зеленых красок была малахитовая зелень. </a:t>
          </a:r>
          <a:endParaRPr lang="en-US" sz="1200" b="0" i="0" baseline="0" dirty="0">
            <a:solidFill>
              <a:schemeClr val="bg2">
                <a:lumMod val="10000"/>
              </a:schemeClr>
            </a:solidFill>
          </a:endParaRPr>
        </a:p>
      </dgm:t>
    </dgm:pt>
    <dgm:pt modelId="{1F0F8A5C-9170-43BB-990E-6CCF5D80CC28}" type="parTrans" cxnId="{56A1503D-3E6E-488C-8656-66870E8FB661}">
      <dgm:prSet custT="1"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9FF7A102-5719-42CB-85C2-8386995D6DE0}" type="sibTrans" cxnId="{56A1503D-3E6E-488C-8656-66870E8FB661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7F9710C8-7FB9-4C2E-84F9-385E13BBA53A}">
      <dgm:prSet custT="1"/>
      <dgm:spPr/>
      <dgm:t>
        <a:bodyPr/>
        <a:lstStyle/>
        <a:p>
          <a:pPr rtl="0"/>
          <a:r>
            <a:rPr lang="ru-RU" sz="1200" b="0" i="0" baseline="0" dirty="0" smtClean="0">
              <a:solidFill>
                <a:schemeClr val="bg2">
                  <a:lumMod val="10000"/>
                </a:schemeClr>
              </a:solidFill>
            </a:rPr>
            <a:t>Название «малахит» происходит от греческого.  </a:t>
          </a:r>
          <a:endParaRPr lang="en-US" sz="1200" b="0" i="0" baseline="0" dirty="0">
            <a:solidFill>
              <a:schemeClr val="bg2">
                <a:lumMod val="10000"/>
              </a:schemeClr>
            </a:solidFill>
          </a:endParaRPr>
        </a:p>
      </dgm:t>
    </dgm:pt>
    <dgm:pt modelId="{C70FD32B-C35D-460B-BC64-70366A41C5AD}" type="parTrans" cxnId="{760111B9-6A3E-4AEC-8E99-1CC1623A6A66}">
      <dgm:prSet custT="1"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523471E3-5D5A-47E3-ADE8-13DA5DCDDF28}" type="sibTrans" cxnId="{760111B9-6A3E-4AEC-8E99-1CC1623A6A66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AB447320-B14F-40C5-B6BD-7E8DE7576DE0}">
      <dgm:prSet custT="1"/>
      <dgm:spPr/>
      <dgm:t>
        <a:bodyPr/>
        <a:lstStyle/>
        <a:p>
          <a:pPr rtl="0"/>
          <a:r>
            <a:rPr lang="ru-RU" sz="1200" b="0" i="0" baseline="0" smtClean="0">
              <a:solidFill>
                <a:schemeClr val="bg2">
                  <a:lumMod val="10000"/>
                </a:schemeClr>
              </a:solidFill>
            </a:rPr>
            <a:t>В Древнем Египте малахит применяли для отделки зданий, из него изготовляли великолепные ювелирные изделия, амулеты. </a:t>
          </a:r>
          <a:endParaRPr lang="en-US" sz="1200" b="0" i="0" baseline="0" dirty="0">
            <a:solidFill>
              <a:schemeClr val="bg2">
                <a:lumMod val="10000"/>
              </a:schemeClr>
            </a:solidFill>
          </a:endParaRPr>
        </a:p>
      </dgm:t>
    </dgm:pt>
    <dgm:pt modelId="{8EAAA305-CA86-4DAC-9786-1A7C53857518}" type="parTrans" cxnId="{4D685D01-D031-4CA4-84E7-E6DA4E60A157}">
      <dgm:prSet custT="1"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7447AD21-8452-45C6-A096-ACE68F41702D}" type="sibTrans" cxnId="{4D685D01-D031-4CA4-84E7-E6DA4E60A157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0A8B6A88-A396-4D5E-B13E-118BB92F82E1}">
      <dgm:prSet custT="1"/>
      <dgm:spPr/>
      <dgm:t>
        <a:bodyPr/>
        <a:lstStyle/>
        <a:p>
          <a:pPr rtl="0"/>
          <a:r>
            <a:rPr lang="ru-RU" sz="1200" b="0" i="0" baseline="0" dirty="0" smtClean="0">
              <a:solidFill>
                <a:schemeClr val="bg2">
                  <a:lumMod val="10000"/>
                </a:schemeClr>
              </a:solidFill>
            </a:rPr>
            <a:t>Краску, приготовленную из растертого малахита, богатые египтянки использовали как косметическое средство (подводили веки)</a:t>
          </a:r>
          <a:endParaRPr lang="en-US" sz="1200" b="0" i="0" baseline="0" dirty="0">
            <a:solidFill>
              <a:schemeClr val="bg2">
                <a:lumMod val="10000"/>
              </a:schemeClr>
            </a:solidFill>
          </a:endParaRPr>
        </a:p>
      </dgm:t>
    </dgm:pt>
    <dgm:pt modelId="{FCBDD05D-2907-4BD7-B283-74DCD70DC46F}" type="parTrans" cxnId="{0370B7A9-15C5-42DE-9642-4FF2A6192C44}">
      <dgm:prSet custT="1"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E85E3C7E-26D0-490C-BCB3-AA6DACE5A998}" type="sibTrans" cxnId="{0370B7A9-15C5-42DE-9642-4FF2A6192C44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2A3FA7D6-ED3D-4E95-9716-DB5A9B276627}">
      <dgm:prSet custT="1"/>
      <dgm:spPr/>
      <dgm:t>
        <a:bodyPr/>
        <a:lstStyle/>
        <a:p>
          <a:pPr rtl="0"/>
          <a:r>
            <a:rPr lang="ru-RU" sz="1200" b="0" i="0" baseline="0" smtClean="0">
              <a:solidFill>
                <a:schemeClr val="bg2">
                  <a:lumMod val="10000"/>
                </a:schemeClr>
              </a:solidFill>
            </a:rPr>
            <a:t>Однако малахит справедливо считают «русским камнем», т. к. в мире нет месторождений, равных по богатству уральским.</a:t>
          </a:r>
          <a:endParaRPr lang="ru-RU" sz="1200" b="0" i="0" baseline="0" dirty="0">
            <a:solidFill>
              <a:schemeClr val="bg2">
                <a:lumMod val="10000"/>
              </a:schemeClr>
            </a:solidFill>
          </a:endParaRPr>
        </a:p>
      </dgm:t>
    </dgm:pt>
    <dgm:pt modelId="{96374F3C-70CE-4472-85E3-D61D1E1F372F}" type="parTrans" cxnId="{EBA528BC-428A-44F5-9DE4-0F3DBA3F2EF4}">
      <dgm:prSet custT="1"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ED611C5E-67E4-4B8E-943D-04BC887A3394}" type="sibTrans" cxnId="{EBA528BC-428A-44F5-9DE4-0F3DBA3F2EF4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1FCA8135-7187-47E9-BD42-3B8184A4156D}">
      <dgm:prSet custT="1"/>
      <dgm:spPr/>
      <dgm:t>
        <a:bodyPr/>
        <a:lstStyle/>
        <a:p>
          <a:pPr rtl="0"/>
          <a:r>
            <a:rPr lang="ru-RU" sz="1200" b="0" i="0" baseline="0" smtClean="0">
              <a:solidFill>
                <a:schemeClr val="bg2">
                  <a:lumMod val="10000"/>
                </a:schemeClr>
              </a:solidFill>
            </a:rPr>
            <a:t>Как защитное: пылинки не попадали в глаза, прилипая к густой краске.</a:t>
          </a:r>
          <a:endParaRPr lang="en-US" sz="1200" b="0" i="0" baseline="0" dirty="0">
            <a:solidFill>
              <a:schemeClr val="bg2">
                <a:lumMod val="10000"/>
              </a:schemeClr>
            </a:solidFill>
          </a:endParaRPr>
        </a:p>
      </dgm:t>
    </dgm:pt>
    <dgm:pt modelId="{5E44E63A-0F4A-408A-A627-603DFB81A45D}" type="parTrans" cxnId="{9256A720-B52D-4D12-917C-69ACC5C03344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B9536E98-D564-4674-B2A7-D10A14CC05AE}" type="sibTrans" cxnId="{9256A720-B52D-4D12-917C-69ACC5C03344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3595EAD1-9989-4646-ACB8-9D29B8D17673}" type="pres">
      <dgm:prSet presAssocID="{3258B77E-1F09-4F14-AE44-EF08567501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C96D1-DB1D-46A2-9596-E96B01097423}" type="pres">
      <dgm:prSet presAssocID="{AAF9A33D-574B-445B-B857-0C71F5039F7A}" presName="centerShape" presStyleLbl="node0" presStyleIdx="0" presStyleCnt="1" custScaleX="129242"/>
      <dgm:spPr/>
      <dgm:t>
        <a:bodyPr/>
        <a:lstStyle/>
        <a:p>
          <a:endParaRPr lang="ru-RU"/>
        </a:p>
      </dgm:t>
    </dgm:pt>
    <dgm:pt modelId="{DFFBE94F-2059-4C27-B7CA-DE397496B249}" type="pres">
      <dgm:prSet presAssocID="{1F0F8A5C-9170-43BB-990E-6CCF5D80CC28}" presName="Name9" presStyleLbl="parChTrans1D2" presStyleIdx="0" presStyleCnt="6"/>
      <dgm:spPr/>
      <dgm:t>
        <a:bodyPr/>
        <a:lstStyle/>
        <a:p>
          <a:endParaRPr lang="ru-RU"/>
        </a:p>
      </dgm:t>
    </dgm:pt>
    <dgm:pt modelId="{489F7A72-9C4B-412F-B03D-E92987E83C59}" type="pres">
      <dgm:prSet presAssocID="{1F0F8A5C-9170-43BB-990E-6CCF5D80CC28}" presName="connTx" presStyleLbl="parChTrans1D2" presStyleIdx="0" presStyleCnt="6"/>
      <dgm:spPr/>
      <dgm:t>
        <a:bodyPr/>
        <a:lstStyle/>
        <a:p>
          <a:endParaRPr lang="ru-RU"/>
        </a:p>
      </dgm:t>
    </dgm:pt>
    <dgm:pt modelId="{12124CF3-E585-478D-B367-F31EABBDD492}" type="pres">
      <dgm:prSet presAssocID="{468A8A87-5E24-49FC-822A-05006398C93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65CDC-146F-4446-8EDA-F39A78E60140}" type="pres">
      <dgm:prSet presAssocID="{C70FD32B-C35D-460B-BC64-70366A41C5AD}" presName="Name9" presStyleLbl="parChTrans1D2" presStyleIdx="1" presStyleCnt="6"/>
      <dgm:spPr/>
      <dgm:t>
        <a:bodyPr/>
        <a:lstStyle/>
        <a:p>
          <a:endParaRPr lang="ru-RU"/>
        </a:p>
      </dgm:t>
    </dgm:pt>
    <dgm:pt modelId="{EEB3FFCE-292A-4F5A-B6B2-56FDE7AE417A}" type="pres">
      <dgm:prSet presAssocID="{C70FD32B-C35D-460B-BC64-70366A41C5AD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D313192-926C-429F-AF58-1ACE17163A1E}" type="pres">
      <dgm:prSet presAssocID="{7F9710C8-7FB9-4C2E-84F9-385E13BBA53A}" presName="node" presStyleLbl="node1" presStyleIdx="1" presStyleCnt="6" custScaleX="108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FFB24-BE8B-416B-9D6A-EE705DA10AD0}" type="pres">
      <dgm:prSet presAssocID="{8EAAA305-CA86-4DAC-9786-1A7C53857518}" presName="Name9" presStyleLbl="parChTrans1D2" presStyleIdx="2" presStyleCnt="6"/>
      <dgm:spPr/>
      <dgm:t>
        <a:bodyPr/>
        <a:lstStyle/>
        <a:p>
          <a:endParaRPr lang="ru-RU"/>
        </a:p>
      </dgm:t>
    </dgm:pt>
    <dgm:pt modelId="{468CE556-1286-4967-9B1A-B1D8A01C223F}" type="pres">
      <dgm:prSet presAssocID="{8EAAA305-CA86-4DAC-9786-1A7C5385751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7088B6A-8465-494D-A506-508AC948BC1A}" type="pres">
      <dgm:prSet presAssocID="{AB447320-B14F-40C5-B6BD-7E8DE7576DE0}" presName="node" presStyleLbl="node1" presStyleIdx="2" presStyleCnt="6" custScaleX="147859" custRadScaleRad="113737" custRadScaleInc="-8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D4485-B1DE-4902-9A41-181F42F06552}" type="pres">
      <dgm:prSet presAssocID="{FCBDD05D-2907-4BD7-B283-74DCD70DC46F}" presName="Name9" presStyleLbl="parChTrans1D2" presStyleIdx="3" presStyleCnt="6"/>
      <dgm:spPr/>
      <dgm:t>
        <a:bodyPr/>
        <a:lstStyle/>
        <a:p>
          <a:endParaRPr lang="ru-RU"/>
        </a:p>
      </dgm:t>
    </dgm:pt>
    <dgm:pt modelId="{E331BBD0-AFED-4891-847B-BA1AB9839BFB}" type="pres">
      <dgm:prSet presAssocID="{FCBDD05D-2907-4BD7-B283-74DCD70DC46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597E3D33-C337-4E87-B269-F4A645CB794F}" type="pres">
      <dgm:prSet presAssocID="{0A8B6A88-A396-4D5E-B13E-118BB92F82E1}" presName="node" presStyleLbl="node1" presStyleIdx="3" presStyleCnt="6" custScaleX="155102" custRadScaleRad="97652" custRadScaleInc="1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AC2D2-F314-4503-86AA-0E28B2E3CD2E}" type="pres">
      <dgm:prSet presAssocID="{5E44E63A-0F4A-408A-A627-603DFB81A45D}" presName="Name9" presStyleLbl="parChTrans1D2" presStyleIdx="4" presStyleCnt="6"/>
      <dgm:spPr/>
      <dgm:t>
        <a:bodyPr/>
        <a:lstStyle/>
        <a:p>
          <a:endParaRPr lang="ru-RU"/>
        </a:p>
      </dgm:t>
    </dgm:pt>
    <dgm:pt modelId="{E3B95391-3643-4C47-A789-38943D69614C}" type="pres">
      <dgm:prSet presAssocID="{5E44E63A-0F4A-408A-A627-603DFB81A45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94E682F-4E23-4471-8DD1-7811D00E2491}" type="pres">
      <dgm:prSet presAssocID="{1FCA8135-7187-47E9-BD42-3B8184A4156D}" presName="node" presStyleLbl="node1" presStyleIdx="4" presStyleCnt="6" custScaleX="148795" custRadScaleRad="108910" custRadScaleInc="11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5E474-53C8-4913-989C-11B40BDE1E4A}" type="pres">
      <dgm:prSet presAssocID="{96374F3C-70CE-4472-85E3-D61D1E1F372F}" presName="Name9" presStyleLbl="parChTrans1D2" presStyleIdx="5" presStyleCnt="6"/>
      <dgm:spPr/>
      <dgm:t>
        <a:bodyPr/>
        <a:lstStyle/>
        <a:p>
          <a:endParaRPr lang="ru-RU"/>
        </a:p>
      </dgm:t>
    </dgm:pt>
    <dgm:pt modelId="{8C4E8CD0-B292-4FB7-906A-4597207240E2}" type="pres">
      <dgm:prSet presAssocID="{96374F3C-70CE-4472-85E3-D61D1E1F372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F78B2DC1-55F0-48AA-834A-70154DC7852A}" type="pres">
      <dgm:prSet presAssocID="{2A3FA7D6-ED3D-4E95-9716-DB5A9B276627}" presName="node" presStyleLbl="node1" presStyleIdx="5" presStyleCnt="6" custScaleX="153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74101E-0F52-4700-B03D-FEE37DD4C34D}" type="presOf" srcId="{96374F3C-70CE-4472-85E3-D61D1E1F372F}" destId="{8C4E8CD0-B292-4FB7-906A-4597207240E2}" srcOrd="1" destOrd="0" presId="urn:microsoft.com/office/officeart/2005/8/layout/radial1"/>
    <dgm:cxn modelId="{0370B7A9-15C5-42DE-9642-4FF2A6192C44}" srcId="{AAF9A33D-574B-445B-B857-0C71F5039F7A}" destId="{0A8B6A88-A396-4D5E-B13E-118BB92F82E1}" srcOrd="3" destOrd="0" parTransId="{FCBDD05D-2907-4BD7-B283-74DCD70DC46F}" sibTransId="{E85E3C7E-26D0-490C-BCB3-AA6DACE5A998}"/>
    <dgm:cxn modelId="{760111B9-6A3E-4AEC-8E99-1CC1623A6A66}" srcId="{AAF9A33D-574B-445B-B857-0C71F5039F7A}" destId="{7F9710C8-7FB9-4C2E-84F9-385E13BBA53A}" srcOrd="1" destOrd="0" parTransId="{C70FD32B-C35D-460B-BC64-70366A41C5AD}" sibTransId="{523471E3-5D5A-47E3-ADE8-13DA5DCDDF28}"/>
    <dgm:cxn modelId="{65E8909B-B0BA-462C-9915-DB9DB1E79886}" srcId="{3258B77E-1F09-4F14-AE44-EF085675011F}" destId="{AAF9A33D-574B-445B-B857-0C71F5039F7A}" srcOrd="0" destOrd="0" parTransId="{84B0F0DE-EFD8-4385-AA4F-E1770EA4D9E3}" sibTransId="{BC3D2F8B-0288-4E8B-8E8F-E6DB76552596}"/>
    <dgm:cxn modelId="{9FA051FC-B081-405B-8ED6-CA7C85E36EEA}" type="presOf" srcId="{7F9710C8-7FB9-4C2E-84F9-385E13BBA53A}" destId="{5D313192-926C-429F-AF58-1ACE17163A1E}" srcOrd="0" destOrd="0" presId="urn:microsoft.com/office/officeart/2005/8/layout/radial1"/>
    <dgm:cxn modelId="{56A1503D-3E6E-488C-8656-66870E8FB661}" srcId="{AAF9A33D-574B-445B-B857-0C71F5039F7A}" destId="{468A8A87-5E24-49FC-822A-05006398C937}" srcOrd="0" destOrd="0" parTransId="{1F0F8A5C-9170-43BB-990E-6CCF5D80CC28}" sibTransId="{9FF7A102-5719-42CB-85C2-8386995D6DE0}"/>
    <dgm:cxn modelId="{FA8238CB-EFC6-4B71-AA0A-64D56989FA9A}" type="presOf" srcId="{3258B77E-1F09-4F14-AE44-EF085675011F}" destId="{3595EAD1-9989-4646-ACB8-9D29B8D17673}" srcOrd="0" destOrd="0" presId="urn:microsoft.com/office/officeart/2005/8/layout/radial1"/>
    <dgm:cxn modelId="{9256A720-B52D-4D12-917C-69ACC5C03344}" srcId="{AAF9A33D-574B-445B-B857-0C71F5039F7A}" destId="{1FCA8135-7187-47E9-BD42-3B8184A4156D}" srcOrd="4" destOrd="0" parTransId="{5E44E63A-0F4A-408A-A627-603DFB81A45D}" sibTransId="{B9536E98-D564-4674-B2A7-D10A14CC05AE}"/>
    <dgm:cxn modelId="{B53AB57C-4C53-47F9-9FC1-EEDC8DE6A64B}" type="presOf" srcId="{1F0F8A5C-9170-43BB-990E-6CCF5D80CC28}" destId="{489F7A72-9C4B-412F-B03D-E92987E83C59}" srcOrd="1" destOrd="0" presId="urn:microsoft.com/office/officeart/2005/8/layout/radial1"/>
    <dgm:cxn modelId="{5C6BFF08-A71E-47BC-A2B0-F553BFEA5FDE}" type="presOf" srcId="{1F0F8A5C-9170-43BB-990E-6CCF5D80CC28}" destId="{DFFBE94F-2059-4C27-B7CA-DE397496B249}" srcOrd="0" destOrd="0" presId="urn:microsoft.com/office/officeart/2005/8/layout/radial1"/>
    <dgm:cxn modelId="{AA16E913-F938-49D1-A4CF-7634B5E4BB8F}" type="presOf" srcId="{FCBDD05D-2907-4BD7-B283-74DCD70DC46F}" destId="{E331BBD0-AFED-4891-847B-BA1AB9839BFB}" srcOrd="1" destOrd="0" presId="urn:microsoft.com/office/officeart/2005/8/layout/radial1"/>
    <dgm:cxn modelId="{A80C5E68-8333-466D-A241-B213452A27A5}" type="presOf" srcId="{FCBDD05D-2907-4BD7-B283-74DCD70DC46F}" destId="{D4FD4485-B1DE-4902-9A41-181F42F06552}" srcOrd="0" destOrd="0" presId="urn:microsoft.com/office/officeart/2005/8/layout/radial1"/>
    <dgm:cxn modelId="{E7C38DFD-9179-4949-A7F3-B3D36951B6DC}" type="presOf" srcId="{96374F3C-70CE-4472-85E3-D61D1E1F372F}" destId="{A905E474-53C8-4913-989C-11B40BDE1E4A}" srcOrd="0" destOrd="0" presId="urn:microsoft.com/office/officeart/2005/8/layout/radial1"/>
    <dgm:cxn modelId="{EDA7DF81-029A-4547-B14D-5EE0E29B1C14}" type="presOf" srcId="{5E44E63A-0F4A-408A-A627-603DFB81A45D}" destId="{E3B95391-3643-4C47-A789-38943D69614C}" srcOrd="1" destOrd="0" presId="urn:microsoft.com/office/officeart/2005/8/layout/radial1"/>
    <dgm:cxn modelId="{B2E7BC96-4E8B-4EBB-83ED-1958D0DE44E1}" type="presOf" srcId="{C70FD32B-C35D-460B-BC64-70366A41C5AD}" destId="{28E65CDC-146F-4446-8EDA-F39A78E60140}" srcOrd="0" destOrd="0" presId="urn:microsoft.com/office/officeart/2005/8/layout/radial1"/>
    <dgm:cxn modelId="{4D685D01-D031-4CA4-84E7-E6DA4E60A157}" srcId="{AAF9A33D-574B-445B-B857-0C71F5039F7A}" destId="{AB447320-B14F-40C5-B6BD-7E8DE7576DE0}" srcOrd="2" destOrd="0" parTransId="{8EAAA305-CA86-4DAC-9786-1A7C53857518}" sibTransId="{7447AD21-8452-45C6-A096-ACE68F41702D}"/>
    <dgm:cxn modelId="{72215546-6F8C-489E-9F61-5A8AEF0FD163}" type="presOf" srcId="{0A8B6A88-A396-4D5E-B13E-118BB92F82E1}" destId="{597E3D33-C337-4E87-B269-F4A645CB794F}" srcOrd="0" destOrd="0" presId="urn:microsoft.com/office/officeart/2005/8/layout/radial1"/>
    <dgm:cxn modelId="{8F7F254B-37D0-4584-A348-54023D5A3032}" type="presOf" srcId="{AAF9A33D-574B-445B-B857-0C71F5039F7A}" destId="{9EAC96D1-DB1D-46A2-9596-E96B01097423}" srcOrd="0" destOrd="0" presId="urn:microsoft.com/office/officeart/2005/8/layout/radial1"/>
    <dgm:cxn modelId="{E5001952-ECF2-47BA-B5A1-CE280E6B42D1}" type="presOf" srcId="{8EAAA305-CA86-4DAC-9786-1A7C53857518}" destId="{5CEFFB24-BE8B-416B-9D6A-EE705DA10AD0}" srcOrd="0" destOrd="0" presId="urn:microsoft.com/office/officeart/2005/8/layout/radial1"/>
    <dgm:cxn modelId="{EBA528BC-428A-44F5-9DE4-0F3DBA3F2EF4}" srcId="{AAF9A33D-574B-445B-B857-0C71F5039F7A}" destId="{2A3FA7D6-ED3D-4E95-9716-DB5A9B276627}" srcOrd="5" destOrd="0" parTransId="{96374F3C-70CE-4472-85E3-D61D1E1F372F}" sibTransId="{ED611C5E-67E4-4B8E-943D-04BC887A3394}"/>
    <dgm:cxn modelId="{35EF8284-ABF3-43A4-8777-2FFC4084C781}" type="presOf" srcId="{8EAAA305-CA86-4DAC-9786-1A7C53857518}" destId="{468CE556-1286-4967-9B1A-B1D8A01C223F}" srcOrd="1" destOrd="0" presId="urn:microsoft.com/office/officeart/2005/8/layout/radial1"/>
    <dgm:cxn modelId="{82CF6DDC-B88C-4BBA-9E2B-7E9BFCD703F7}" type="presOf" srcId="{2A3FA7D6-ED3D-4E95-9716-DB5A9B276627}" destId="{F78B2DC1-55F0-48AA-834A-70154DC7852A}" srcOrd="0" destOrd="0" presId="urn:microsoft.com/office/officeart/2005/8/layout/radial1"/>
    <dgm:cxn modelId="{B85502F5-6E69-444E-99B3-CB3E967CD543}" type="presOf" srcId="{1FCA8135-7187-47E9-BD42-3B8184A4156D}" destId="{894E682F-4E23-4471-8DD1-7811D00E2491}" srcOrd="0" destOrd="0" presId="urn:microsoft.com/office/officeart/2005/8/layout/radial1"/>
    <dgm:cxn modelId="{FCE1DA39-4DA8-45E2-A619-C1BD553346E8}" type="presOf" srcId="{5E44E63A-0F4A-408A-A627-603DFB81A45D}" destId="{2B6AC2D2-F314-4503-86AA-0E28B2E3CD2E}" srcOrd="0" destOrd="0" presId="urn:microsoft.com/office/officeart/2005/8/layout/radial1"/>
    <dgm:cxn modelId="{0367759D-CF08-4C5C-BE56-E9DD4EDB56A4}" type="presOf" srcId="{AB447320-B14F-40C5-B6BD-7E8DE7576DE0}" destId="{B7088B6A-8465-494D-A506-508AC948BC1A}" srcOrd="0" destOrd="0" presId="urn:microsoft.com/office/officeart/2005/8/layout/radial1"/>
    <dgm:cxn modelId="{F9487569-84E3-41E9-8F36-1948392C3341}" type="presOf" srcId="{468A8A87-5E24-49FC-822A-05006398C937}" destId="{12124CF3-E585-478D-B367-F31EABBDD492}" srcOrd="0" destOrd="0" presId="urn:microsoft.com/office/officeart/2005/8/layout/radial1"/>
    <dgm:cxn modelId="{6C46D622-D3D1-4B5C-A651-0E0FC0424733}" type="presOf" srcId="{C70FD32B-C35D-460B-BC64-70366A41C5AD}" destId="{EEB3FFCE-292A-4F5A-B6B2-56FDE7AE417A}" srcOrd="1" destOrd="0" presId="urn:microsoft.com/office/officeart/2005/8/layout/radial1"/>
    <dgm:cxn modelId="{C225D6D2-445E-48F5-B88C-3550CF460EC4}" type="presParOf" srcId="{3595EAD1-9989-4646-ACB8-9D29B8D17673}" destId="{9EAC96D1-DB1D-46A2-9596-E96B01097423}" srcOrd="0" destOrd="0" presId="urn:microsoft.com/office/officeart/2005/8/layout/radial1"/>
    <dgm:cxn modelId="{AA4EC5C4-6609-4087-B4B9-04B5B6C51E74}" type="presParOf" srcId="{3595EAD1-9989-4646-ACB8-9D29B8D17673}" destId="{DFFBE94F-2059-4C27-B7CA-DE397496B249}" srcOrd="1" destOrd="0" presId="urn:microsoft.com/office/officeart/2005/8/layout/radial1"/>
    <dgm:cxn modelId="{CC75BD91-F354-474D-9EF5-61638B05BDE9}" type="presParOf" srcId="{DFFBE94F-2059-4C27-B7CA-DE397496B249}" destId="{489F7A72-9C4B-412F-B03D-E92987E83C59}" srcOrd="0" destOrd="0" presId="urn:microsoft.com/office/officeart/2005/8/layout/radial1"/>
    <dgm:cxn modelId="{BCD7F41B-C9F6-4652-8C55-DFCD043D70C8}" type="presParOf" srcId="{3595EAD1-9989-4646-ACB8-9D29B8D17673}" destId="{12124CF3-E585-478D-B367-F31EABBDD492}" srcOrd="2" destOrd="0" presId="urn:microsoft.com/office/officeart/2005/8/layout/radial1"/>
    <dgm:cxn modelId="{084E119C-2327-4BDC-88C8-A0830DB498CC}" type="presParOf" srcId="{3595EAD1-9989-4646-ACB8-9D29B8D17673}" destId="{28E65CDC-146F-4446-8EDA-F39A78E60140}" srcOrd="3" destOrd="0" presId="urn:microsoft.com/office/officeart/2005/8/layout/radial1"/>
    <dgm:cxn modelId="{02B4C3FA-C4A4-46B5-A664-0355B8B41114}" type="presParOf" srcId="{28E65CDC-146F-4446-8EDA-F39A78E60140}" destId="{EEB3FFCE-292A-4F5A-B6B2-56FDE7AE417A}" srcOrd="0" destOrd="0" presId="urn:microsoft.com/office/officeart/2005/8/layout/radial1"/>
    <dgm:cxn modelId="{4E3BB28A-F16E-410C-A7B5-0D2B9D7BECBD}" type="presParOf" srcId="{3595EAD1-9989-4646-ACB8-9D29B8D17673}" destId="{5D313192-926C-429F-AF58-1ACE17163A1E}" srcOrd="4" destOrd="0" presId="urn:microsoft.com/office/officeart/2005/8/layout/radial1"/>
    <dgm:cxn modelId="{1192DFBA-B806-4CAD-B32E-367DD6AAED68}" type="presParOf" srcId="{3595EAD1-9989-4646-ACB8-9D29B8D17673}" destId="{5CEFFB24-BE8B-416B-9D6A-EE705DA10AD0}" srcOrd="5" destOrd="0" presId="urn:microsoft.com/office/officeart/2005/8/layout/radial1"/>
    <dgm:cxn modelId="{2FE8E685-0D3D-45D5-A22D-35033B2B0717}" type="presParOf" srcId="{5CEFFB24-BE8B-416B-9D6A-EE705DA10AD0}" destId="{468CE556-1286-4967-9B1A-B1D8A01C223F}" srcOrd="0" destOrd="0" presId="urn:microsoft.com/office/officeart/2005/8/layout/radial1"/>
    <dgm:cxn modelId="{6EC0B93C-350F-4E99-95D9-017E640F304A}" type="presParOf" srcId="{3595EAD1-9989-4646-ACB8-9D29B8D17673}" destId="{B7088B6A-8465-494D-A506-508AC948BC1A}" srcOrd="6" destOrd="0" presId="urn:microsoft.com/office/officeart/2005/8/layout/radial1"/>
    <dgm:cxn modelId="{32584635-3AD6-42B8-BDE9-EA347E8A163D}" type="presParOf" srcId="{3595EAD1-9989-4646-ACB8-9D29B8D17673}" destId="{D4FD4485-B1DE-4902-9A41-181F42F06552}" srcOrd="7" destOrd="0" presId="urn:microsoft.com/office/officeart/2005/8/layout/radial1"/>
    <dgm:cxn modelId="{90E97FC4-5B0C-4B97-B3A1-5FC6D2D00018}" type="presParOf" srcId="{D4FD4485-B1DE-4902-9A41-181F42F06552}" destId="{E331BBD0-AFED-4891-847B-BA1AB9839BFB}" srcOrd="0" destOrd="0" presId="urn:microsoft.com/office/officeart/2005/8/layout/radial1"/>
    <dgm:cxn modelId="{F0F3DE68-A4CF-4379-906F-80D693F20C43}" type="presParOf" srcId="{3595EAD1-9989-4646-ACB8-9D29B8D17673}" destId="{597E3D33-C337-4E87-B269-F4A645CB794F}" srcOrd="8" destOrd="0" presId="urn:microsoft.com/office/officeart/2005/8/layout/radial1"/>
    <dgm:cxn modelId="{CB2120E6-E193-44FE-869D-6B11B9636E78}" type="presParOf" srcId="{3595EAD1-9989-4646-ACB8-9D29B8D17673}" destId="{2B6AC2D2-F314-4503-86AA-0E28B2E3CD2E}" srcOrd="9" destOrd="0" presId="urn:microsoft.com/office/officeart/2005/8/layout/radial1"/>
    <dgm:cxn modelId="{4BA42441-9E69-4885-A9B1-0625F83F67FB}" type="presParOf" srcId="{2B6AC2D2-F314-4503-86AA-0E28B2E3CD2E}" destId="{E3B95391-3643-4C47-A789-38943D69614C}" srcOrd="0" destOrd="0" presId="urn:microsoft.com/office/officeart/2005/8/layout/radial1"/>
    <dgm:cxn modelId="{562F14D0-7EE8-4DF8-84F1-D89A9EA10464}" type="presParOf" srcId="{3595EAD1-9989-4646-ACB8-9D29B8D17673}" destId="{894E682F-4E23-4471-8DD1-7811D00E2491}" srcOrd="10" destOrd="0" presId="urn:microsoft.com/office/officeart/2005/8/layout/radial1"/>
    <dgm:cxn modelId="{BA32421F-2146-4F3F-8CAF-4B14D28648CC}" type="presParOf" srcId="{3595EAD1-9989-4646-ACB8-9D29B8D17673}" destId="{A905E474-53C8-4913-989C-11B40BDE1E4A}" srcOrd="11" destOrd="0" presId="urn:microsoft.com/office/officeart/2005/8/layout/radial1"/>
    <dgm:cxn modelId="{62744837-118B-4C08-8410-6BFC6D9F6472}" type="presParOf" srcId="{A905E474-53C8-4913-989C-11B40BDE1E4A}" destId="{8C4E8CD0-B292-4FB7-906A-4597207240E2}" srcOrd="0" destOrd="0" presId="urn:microsoft.com/office/officeart/2005/8/layout/radial1"/>
    <dgm:cxn modelId="{4BBFA4CC-BFD3-466F-92F9-FFE1C695E1C5}" type="presParOf" srcId="{3595EAD1-9989-4646-ACB8-9D29B8D17673}" destId="{F78B2DC1-55F0-48AA-834A-70154DC7852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35D94A-2E95-4FFC-828F-017E1DB41EB8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43E0C3E-5140-4EBC-9640-24E4D81D5559}">
      <dgm:prSet custT="1"/>
      <dgm:spPr/>
      <dgm:t>
        <a:bodyPr/>
        <a:lstStyle/>
        <a:p>
          <a:pPr rtl="0"/>
          <a:r>
            <a:rPr lang="ru-RU" sz="2400" b="1" i="0" baseline="0" dirty="0" smtClean="0">
              <a:solidFill>
                <a:srgbClr val="0000CC"/>
              </a:solidFill>
            </a:rPr>
            <a:t>Ультрамарин</a:t>
          </a:r>
          <a:r>
            <a:rPr lang="ru-RU" sz="2400" b="0" i="0" baseline="0" dirty="0" smtClean="0">
              <a:solidFill>
                <a:srgbClr val="0000CC"/>
              </a:solidFill>
            </a:rPr>
            <a:t> </a:t>
          </a:r>
          <a:endParaRPr lang="ru-RU" sz="2400" b="0" i="0" baseline="0" dirty="0">
            <a:solidFill>
              <a:srgbClr val="0000CC"/>
            </a:solidFill>
          </a:endParaRPr>
        </a:p>
      </dgm:t>
    </dgm:pt>
    <dgm:pt modelId="{2AA69D4C-6602-41F9-867B-676E2248F531}" type="parTrans" cxnId="{62157512-2C3D-4ADE-B152-8209ABD3BDC4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AA6A046A-F480-46AE-9EA1-3446D0DD03EA}" type="sibTrans" cxnId="{62157512-2C3D-4ADE-B152-8209ABD3BDC4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9213C3F3-A873-49BE-8B63-70C65A84B49A}">
      <dgm:prSet custT="1"/>
      <dgm:spPr/>
      <dgm:t>
        <a:bodyPr/>
        <a:lstStyle/>
        <a:p>
          <a:pPr rtl="0"/>
          <a:r>
            <a:rPr lang="ru-RU" sz="1400" b="0" i="0" baseline="0" dirty="0" smtClean="0">
              <a:solidFill>
                <a:srgbClr val="0000CC"/>
              </a:solidFill>
            </a:rPr>
            <a:t>Получали из растертого лазурита. </a:t>
          </a:r>
          <a:endParaRPr lang="ru-RU" sz="1400" dirty="0">
            <a:solidFill>
              <a:srgbClr val="0000CC"/>
            </a:solidFill>
          </a:endParaRPr>
        </a:p>
      </dgm:t>
    </dgm:pt>
    <dgm:pt modelId="{E7948A4C-BB80-46D2-A562-73AE26C04C25}" type="parTrans" cxnId="{4A233249-BABB-42A2-B738-A99DB53E4F32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3B296EAD-608B-4B58-B74E-F220C0203439}" type="sibTrans" cxnId="{4A233249-BABB-42A2-B738-A99DB53E4F32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09128BF0-DCCB-4D95-8979-B82317FE480C}">
      <dgm:prSet custT="1"/>
      <dgm:spPr/>
      <dgm:t>
        <a:bodyPr/>
        <a:lstStyle/>
        <a:p>
          <a:pPr rtl="0"/>
          <a:r>
            <a:rPr lang="ru-RU" sz="1400" b="1" i="0" baseline="0" dirty="0" smtClean="0">
              <a:solidFill>
                <a:srgbClr val="0000CC"/>
              </a:solidFill>
            </a:rPr>
            <a:t>Лазурит</a:t>
          </a:r>
          <a:r>
            <a:rPr lang="ru-RU" sz="1400" b="0" i="0" baseline="0" dirty="0" smtClean="0">
              <a:solidFill>
                <a:srgbClr val="0000CC"/>
              </a:solidFill>
            </a:rPr>
            <a:t> - непрозрачный темно-синий минерал, меняющий свой цвет от яркого сверкающего - до темного и мрачного – в зависимости от освещения. </a:t>
          </a:r>
          <a:endParaRPr lang="ru-RU" sz="1400" dirty="0">
            <a:solidFill>
              <a:srgbClr val="0000CC"/>
            </a:solidFill>
          </a:endParaRPr>
        </a:p>
      </dgm:t>
    </dgm:pt>
    <dgm:pt modelId="{ECC704D5-207A-44B6-AD94-7607C5C63E25}" type="parTrans" cxnId="{02813993-FD04-4B4F-AD69-58324D7974B3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E0F110A1-EF07-487C-86DC-E4C765B12C06}" type="sibTrans" cxnId="{02813993-FD04-4B4F-AD69-58324D7974B3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CF020092-FFCE-4517-B082-9D42E774D6B5}">
      <dgm:prSet custT="1"/>
      <dgm:spPr/>
      <dgm:t>
        <a:bodyPr/>
        <a:lstStyle/>
        <a:p>
          <a:pPr rtl="0"/>
          <a:r>
            <a:rPr lang="ru-RU" sz="1400" b="0" i="0" baseline="0" dirty="0" smtClean="0">
              <a:solidFill>
                <a:srgbClr val="0000CC"/>
              </a:solidFill>
            </a:rPr>
            <a:t>Ультрамарин считался драгоценной краской, т.к. не выгорал на солнце и не боялся сырости.</a:t>
          </a:r>
          <a:endParaRPr lang="ru-RU" sz="1400" dirty="0">
            <a:solidFill>
              <a:srgbClr val="0000CC"/>
            </a:solidFill>
          </a:endParaRPr>
        </a:p>
      </dgm:t>
    </dgm:pt>
    <dgm:pt modelId="{C8AD98E7-A0D3-44BE-8A52-F9827D8DAECC}" type="parTrans" cxnId="{C9328A63-0724-4B30-9396-1A942C8EDAD2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496EE3CA-F657-41FE-8B1F-CF834BD18B2F}" type="sibTrans" cxnId="{C9328A63-0724-4B30-9396-1A942C8EDAD2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585CA17B-8531-4B28-9665-F1FC620F87F0}">
      <dgm:prSet custT="1"/>
      <dgm:spPr/>
      <dgm:t>
        <a:bodyPr/>
        <a:lstStyle/>
        <a:p>
          <a:pPr rtl="0"/>
          <a:r>
            <a:rPr lang="ru-RU" sz="1400" b="0" i="0" baseline="0" dirty="0" smtClean="0">
              <a:solidFill>
                <a:srgbClr val="0000CC"/>
              </a:solidFill>
            </a:rPr>
            <a:t>Его использовали как в живописи, так и при окраске дорогих одежд. </a:t>
          </a:r>
          <a:endParaRPr lang="ru-RU" sz="1400" dirty="0">
            <a:solidFill>
              <a:srgbClr val="0000CC"/>
            </a:solidFill>
          </a:endParaRPr>
        </a:p>
      </dgm:t>
    </dgm:pt>
    <dgm:pt modelId="{B84B7A27-979E-432B-869C-289F83B1231C}" type="parTrans" cxnId="{10776E43-F629-4192-AB9B-2A4653A2CE70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EA8CC59C-AED6-49C0-B9DD-60BBD0441809}" type="sibTrans" cxnId="{10776E43-F629-4192-AB9B-2A4653A2CE70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13B2A872-4C69-4F3A-A024-30133BB5CBE1}">
      <dgm:prSet custT="1"/>
      <dgm:spPr/>
      <dgm:t>
        <a:bodyPr/>
        <a:lstStyle/>
        <a:p>
          <a:pPr rtl="0"/>
          <a:r>
            <a:rPr lang="ru-RU" sz="1400" b="0" i="0" baseline="0" dirty="0" smtClean="0">
              <a:solidFill>
                <a:srgbClr val="0000CC"/>
              </a:solidFill>
            </a:rPr>
            <a:t>Из 100г камня можно было приготовить всего лишь 2-3 г. краски. </a:t>
          </a:r>
          <a:endParaRPr lang="ru-RU" sz="1400" b="0" i="0" baseline="0" dirty="0">
            <a:solidFill>
              <a:srgbClr val="0000CC"/>
            </a:solidFill>
          </a:endParaRPr>
        </a:p>
      </dgm:t>
    </dgm:pt>
    <dgm:pt modelId="{ECAED17E-2B57-4FDB-9DA6-FA07577FAE18}" type="parTrans" cxnId="{33A7F556-32BA-4BA9-B413-794A7F6E9460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7BF2B5DC-0E95-4324-ADE0-79ED27BFFD88}" type="sibTrans" cxnId="{33A7F556-32BA-4BA9-B413-794A7F6E9460}">
      <dgm:prSet/>
      <dgm:spPr/>
      <dgm:t>
        <a:bodyPr/>
        <a:lstStyle/>
        <a:p>
          <a:endParaRPr lang="ru-RU" sz="1400">
            <a:solidFill>
              <a:srgbClr val="0000CC"/>
            </a:solidFill>
          </a:endParaRPr>
        </a:p>
      </dgm:t>
    </dgm:pt>
    <dgm:pt modelId="{0B220190-227E-4D57-8C07-9C64165032D8}" type="pres">
      <dgm:prSet presAssocID="{7735D94A-2E95-4FFC-828F-017E1DB41EB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FBB43E-7A6E-4CC8-A4BB-457EA5E47B2A}" type="pres">
      <dgm:prSet presAssocID="{7735D94A-2E95-4FFC-828F-017E1DB41EB8}" presName="radial" presStyleCnt="0">
        <dgm:presLayoutVars>
          <dgm:animLvl val="ctr"/>
        </dgm:presLayoutVars>
      </dgm:prSet>
      <dgm:spPr/>
    </dgm:pt>
    <dgm:pt modelId="{BF019BDE-57E1-442C-92E9-5E4BE9D3AB49}" type="pres">
      <dgm:prSet presAssocID="{343E0C3E-5140-4EBC-9640-24E4D81D5559}" presName="centerShape" presStyleLbl="vennNode1" presStyleIdx="0" presStyleCnt="6"/>
      <dgm:spPr/>
      <dgm:t>
        <a:bodyPr/>
        <a:lstStyle/>
        <a:p>
          <a:endParaRPr lang="ru-RU"/>
        </a:p>
      </dgm:t>
    </dgm:pt>
    <dgm:pt modelId="{7DEF1AC3-6214-4D08-BFC4-E7EF3DF88A08}" type="pres">
      <dgm:prSet presAssocID="{9213C3F3-A873-49BE-8B63-70C65A84B49A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E35FF-D6DC-47ED-9C81-81B039A4783E}" type="pres">
      <dgm:prSet presAssocID="{09128BF0-DCCB-4D95-8979-B82317FE480C}" presName="node" presStyleLbl="vennNode1" presStyleIdx="2" presStyleCnt="6" custScaleX="151226" custScaleY="125245" custRadScaleRad="108508" custRadScaleInc="2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EFD74-7D69-405A-AEE5-6AD19DC19414}" type="pres">
      <dgm:prSet presAssocID="{CF020092-FFCE-4517-B082-9D42E774D6B5}" presName="node" presStyleLbl="vennNode1" presStyleIdx="3" presStyleCnt="6" custScaleX="123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8B924-49E6-407B-B824-BEBBA88EE401}" type="pres">
      <dgm:prSet presAssocID="{585CA17B-8531-4B28-9665-F1FC620F87F0}" presName="node" presStyleLbl="vennNode1" presStyleIdx="4" presStyleCnt="6" custScaleX="127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020ED-735F-4958-8153-877AD99AABAA}" type="pres">
      <dgm:prSet presAssocID="{13B2A872-4C69-4F3A-A024-30133BB5CBE1}" presName="node" presStyleLbl="vennNode1" presStyleIdx="5" presStyleCnt="6" custScaleX="116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DE9DB4-7B21-4457-85CE-5439F8B2E82C}" type="presOf" srcId="{13B2A872-4C69-4F3A-A024-30133BB5CBE1}" destId="{545020ED-735F-4958-8153-877AD99AABAA}" srcOrd="0" destOrd="0" presId="urn:microsoft.com/office/officeart/2005/8/layout/radial3"/>
    <dgm:cxn modelId="{2AF20FD3-51F9-4A56-9308-C58AB0B9226D}" type="presOf" srcId="{7735D94A-2E95-4FFC-828F-017E1DB41EB8}" destId="{0B220190-227E-4D57-8C07-9C64165032D8}" srcOrd="0" destOrd="0" presId="urn:microsoft.com/office/officeart/2005/8/layout/radial3"/>
    <dgm:cxn modelId="{2E73AF20-CC98-44E7-89DE-18B08103C05B}" type="presOf" srcId="{585CA17B-8531-4B28-9665-F1FC620F87F0}" destId="{D428B924-49E6-407B-B824-BEBBA88EE401}" srcOrd="0" destOrd="0" presId="urn:microsoft.com/office/officeart/2005/8/layout/radial3"/>
    <dgm:cxn modelId="{4A233249-BABB-42A2-B738-A99DB53E4F32}" srcId="{343E0C3E-5140-4EBC-9640-24E4D81D5559}" destId="{9213C3F3-A873-49BE-8B63-70C65A84B49A}" srcOrd="0" destOrd="0" parTransId="{E7948A4C-BB80-46D2-A562-73AE26C04C25}" sibTransId="{3B296EAD-608B-4B58-B74E-F220C0203439}"/>
    <dgm:cxn modelId="{62157512-2C3D-4ADE-B152-8209ABD3BDC4}" srcId="{7735D94A-2E95-4FFC-828F-017E1DB41EB8}" destId="{343E0C3E-5140-4EBC-9640-24E4D81D5559}" srcOrd="0" destOrd="0" parTransId="{2AA69D4C-6602-41F9-867B-676E2248F531}" sibTransId="{AA6A046A-F480-46AE-9EA1-3446D0DD03EA}"/>
    <dgm:cxn modelId="{10776E43-F629-4192-AB9B-2A4653A2CE70}" srcId="{343E0C3E-5140-4EBC-9640-24E4D81D5559}" destId="{585CA17B-8531-4B28-9665-F1FC620F87F0}" srcOrd="3" destOrd="0" parTransId="{B84B7A27-979E-432B-869C-289F83B1231C}" sibTransId="{EA8CC59C-AED6-49C0-B9DD-60BBD0441809}"/>
    <dgm:cxn modelId="{02813993-FD04-4B4F-AD69-58324D7974B3}" srcId="{343E0C3E-5140-4EBC-9640-24E4D81D5559}" destId="{09128BF0-DCCB-4D95-8979-B82317FE480C}" srcOrd="1" destOrd="0" parTransId="{ECC704D5-207A-44B6-AD94-7607C5C63E25}" sibTransId="{E0F110A1-EF07-487C-86DC-E4C765B12C06}"/>
    <dgm:cxn modelId="{9BB77CE4-9BDD-40F1-AD54-5D1F15F0F225}" type="presOf" srcId="{9213C3F3-A873-49BE-8B63-70C65A84B49A}" destId="{7DEF1AC3-6214-4D08-BFC4-E7EF3DF88A08}" srcOrd="0" destOrd="0" presId="urn:microsoft.com/office/officeart/2005/8/layout/radial3"/>
    <dgm:cxn modelId="{D70C8CEF-8793-45D1-B255-730E876B1278}" type="presOf" srcId="{343E0C3E-5140-4EBC-9640-24E4D81D5559}" destId="{BF019BDE-57E1-442C-92E9-5E4BE9D3AB49}" srcOrd="0" destOrd="0" presId="urn:microsoft.com/office/officeart/2005/8/layout/radial3"/>
    <dgm:cxn modelId="{C9328A63-0724-4B30-9396-1A942C8EDAD2}" srcId="{343E0C3E-5140-4EBC-9640-24E4D81D5559}" destId="{CF020092-FFCE-4517-B082-9D42E774D6B5}" srcOrd="2" destOrd="0" parTransId="{C8AD98E7-A0D3-44BE-8A52-F9827D8DAECC}" sibTransId="{496EE3CA-F657-41FE-8B1F-CF834BD18B2F}"/>
    <dgm:cxn modelId="{B09D7597-F440-44E7-9A16-CB368848DD3C}" type="presOf" srcId="{09128BF0-DCCB-4D95-8979-B82317FE480C}" destId="{971E35FF-D6DC-47ED-9C81-81B039A4783E}" srcOrd="0" destOrd="0" presId="urn:microsoft.com/office/officeart/2005/8/layout/radial3"/>
    <dgm:cxn modelId="{33A7F556-32BA-4BA9-B413-794A7F6E9460}" srcId="{343E0C3E-5140-4EBC-9640-24E4D81D5559}" destId="{13B2A872-4C69-4F3A-A024-30133BB5CBE1}" srcOrd="4" destOrd="0" parTransId="{ECAED17E-2B57-4FDB-9DA6-FA07577FAE18}" sibTransId="{7BF2B5DC-0E95-4324-ADE0-79ED27BFFD88}"/>
    <dgm:cxn modelId="{0E103913-73AF-43D3-9379-ADA3F2DB1BAB}" type="presOf" srcId="{CF020092-FFCE-4517-B082-9D42E774D6B5}" destId="{666EFD74-7D69-405A-AEE5-6AD19DC19414}" srcOrd="0" destOrd="0" presId="urn:microsoft.com/office/officeart/2005/8/layout/radial3"/>
    <dgm:cxn modelId="{B2F03A1A-D03A-45CA-AABF-4625784850F4}" type="presParOf" srcId="{0B220190-227E-4D57-8C07-9C64165032D8}" destId="{E9FBB43E-7A6E-4CC8-A4BB-457EA5E47B2A}" srcOrd="0" destOrd="0" presId="urn:microsoft.com/office/officeart/2005/8/layout/radial3"/>
    <dgm:cxn modelId="{A01A7CA6-13A6-4856-BDB5-6284ED3F3B4B}" type="presParOf" srcId="{E9FBB43E-7A6E-4CC8-A4BB-457EA5E47B2A}" destId="{BF019BDE-57E1-442C-92E9-5E4BE9D3AB49}" srcOrd="0" destOrd="0" presId="urn:microsoft.com/office/officeart/2005/8/layout/radial3"/>
    <dgm:cxn modelId="{F9A7EFDE-D1EE-43B2-AD25-426523125D9D}" type="presParOf" srcId="{E9FBB43E-7A6E-4CC8-A4BB-457EA5E47B2A}" destId="{7DEF1AC3-6214-4D08-BFC4-E7EF3DF88A08}" srcOrd="1" destOrd="0" presId="urn:microsoft.com/office/officeart/2005/8/layout/radial3"/>
    <dgm:cxn modelId="{DB107553-3B4F-4C5B-9A5A-9F3D1F38A113}" type="presParOf" srcId="{E9FBB43E-7A6E-4CC8-A4BB-457EA5E47B2A}" destId="{971E35FF-D6DC-47ED-9C81-81B039A4783E}" srcOrd="2" destOrd="0" presId="urn:microsoft.com/office/officeart/2005/8/layout/radial3"/>
    <dgm:cxn modelId="{EE264ADE-15B8-40A1-941B-0916C2A8E096}" type="presParOf" srcId="{E9FBB43E-7A6E-4CC8-A4BB-457EA5E47B2A}" destId="{666EFD74-7D69-405A-AEE5-6AD19DC19414}" srcOrd="3" destOrd="0" presId="urn:microsoft.com/office/officeart/2005/8/layout/radial3"/>
    <dgm:cxn modelId="{2A4947B6-6422-4BED-8BB3-5A2484882B9C}" type="presParOf" srcId="{E9FBB43E-7A6E-4CC8-A4BB-457EA5E47B2A}" destId="{D428B924-49E6-407B-B824-BEBBA88EE401}" srcOrd="4" destOrd="0" presId="urn:microsoft.com/office/officeart/2005/8/layout/radial3"/>
    <dgm:cxn modelId="{9AA1B49F-5AF5-46A7-A41F-A354054BF173}" type="presParOf" srcId="{E9FBB43E-7A6E-4CC8-A4BB-457EA5E47B2A}" destId="{545020ED-735F-4958-8153-877AD99AABAA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D9D936-7E47-4C61-9EB0-230CF3D2B5A6}" type="doc">
      <dgm:prSet loTypeId="urn:microsoft.com/office/officeart/2005/8/layout/bProcess4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EE11281E-4BC7-4487-A31B-E01817069703}">
      <dgm:prSet custT="1"/>
      <dgm:spPr/>
      <dgm:t>
        <a:bodyPr/>
        <a:lstStyle/>
        <a:p>
          <a:pPr algn="ctr" rtl="0"/>
          <a:r>
            <a:rPr lang="ru-RU" sz="2000" b="1" i="0" baseline="0" dirty="0" smtClean="0">
              <a:solidFill>
                <a:schemeClr val="tx1"/>
              </a:solidFill>
            </a:rPr>
            <a:t>Индиго </a:t>
          </a:r>
        </a:p>
        <a:p>
          <a:pPr algn="ctr" rtl="0"/>
          <a:r>
            <a:rPr lang="ru-RU" sz="2000" b="1" i="0" baseline="0" dirty="0" smtClean="0">
              <a:solidFill>
                <a:schemeClr val="tx1"/>
              </a:solidFill>
            </a:rPr>
            <a:t>пурпур </a:t>
          </a:r>
        </a:p>
        <a:p>
          <a:pPr algn="ctr" rtl="0"/>
          <a:r>
            <a:rPr lang="ru-RU" sz="2000" b="1" i="0" baseline="0" dirty="0" smtClean="0">
              <a:solidFill>
                <a:schemeClr val="tx1"/>
              </a:solidFill>
            </a:rPr>
            <a:t>шафран</a:t>
          </a:r>
          <a:endParaRPr lang="ru-RU" sz="2000" b="0" i="0" baseline="0" dirty="0">
            <a:solidFill>
              <a:schemeClr val="tx1"/>
            </a:solidFill>
          </a:endParaRPr>
        </a:p>
      </dgm:t>
    </dgm:pt>
    <dgm:pt modelId="{684197E0-02ED-4D56-B5E4-B320C2594F7B}" type="parTrans" cxnId="{03869BD3-79F9-4D96-AD81-85AE0A83C68F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FFDC9EF8-A02A-4865-BC2C-558C0317CE23}" type="sibTrans" cxnId="{03869BD3-79F9-4D96-AD81-85AE0A83C68F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1C4B1016-09A5-4EE0-82D3-3C201C9F63CE}">
      <dgm:prSet custT="1"/>
      <dgm:spPr/>
      <dgm:t>
        <a:bodyPr/>
        <a:lstStyle/>
        <a:p>
          <a:pPr algn="just" rtl="0"/>
          <a:r>
            <a:rPr lang="ru-RU" sz="1200" b="0" i="0" baseline="0" dirty="0" smtClean="0">
              <a:solidFill>
                <a:schemeClr val="tx1"/>
              </a:solidFill>
            </a:rPr>
            <a:t>Родиной крашения принято считать Индию и Китай. Достоверно известно, что по крайней мере 3,5 тыс. лет назад в Египте и Финикии также уже существовали красильни.</a:t>
          </a:r>
          <a:endParaRPr lang="ru-RU" sz="1200" b="0" i="0" baseline="0" dirty="0">
            <a:solidFill>
              <a:schemeClr val="tx1"/>
            </a:solidFill>
          </a:endParaRPr>
        </a:p>
      </dgm:t>
    </dgm:pt>
    <dgm:pt modelId="{0FA7C732-E623-4067-B265-07AA549FF3AC}" type="parTrans" cxnId="{6863FC5E-5F0D-4284-B8BF-EF535D44F8D5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891C041B-341B-466D-AC75-AC96ECBBAB55}" type="sibTrans" cxnId="{6863FC5E-5F0D-4284-B8BF-EF535D44F8D5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464D66E8-CC1A-44EB-8F35-E411FF1291BF}">
      <dgm:prSet custT="1"/>
      <dgm:spPr/>
      <dgm:t>
        <a:bodyPr/>
        <a:lstStyle/>
        <a:p>
          <a:pPr algn="just" rtl="0"/>
          <a:r>
            <a:rPr lang="ru-RU" sz="1200" b="0" i="0" baseline="0" dirty="0" smtClean="0">
              <a:solidFill>
                <a:schemeClr val="tx1"/>
              </a:solidFill>
            </a:rPr>
            <a:t>Один из распространенных синих красителей – </a:t>
          </a:r>
          <a:r>
            <a:rPr lang="ru-RU" sz="1200" b="1" i="0" baseline="0" dirty="0" smtClean="0">
              <a:solidFill>
                <a:schemeClr val="tx1"/>
              </a:solidFill>
            </a:rPr>
            <a:t>индиго</a:t>
          </a:r>
          <a:r>
            <a:rPr lang="ru-RU" sz="1200" b="0" i="0" baseline="0" dirty="0" smtClean="0">
              <a:solidFill>
                <a:schemeClr val="tx1"/>
              </a:solidFill>
            </a:rPr>
            <a:t> – получали из листьев тропических индигоносных растений.</a:t>
          </a:r>
          <a:endParaRPr lang="ru-RU" sz="1200" b="0" i="0" baseline="0" dirty="0">
            <a:solidFill>
              <a:schemeClr val="tx1"/>
            </a:solidFill>
          </a:endParaRPr>
        </a:p>
      </dgm:t>
    </dgm:pt>
    <dgm:pt modelId="{867DEDBC-BBCC-4931-A393-AE679720E591}" type="parTrans" cxnId="{4960F224-9DD0-4BA2-971C-934C08958371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AE83B13C-D6AA-42F1-B37C-A12A88001189}" type="sibTrans" cxnId="{4960F224-9DD0-4BA2-971C-934C08958371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1A684B0B-DF0F-4C21-9CCB-6F4031A4D754}">
      <dgm:prSet custT="1"/>
      <dgm:spPr/>
      <dgm:t>
        <a:bodyPr/>
        <a:lstStyle/>
        <a:p>
          <a:pPr algn="just" rtl="0"/>
          <a:r>
            <a:rPr lang="ru-RU" sz="1200" b="0" i="0" baseline="0" dirty="0" smtClean="0">
              <a:solidFill>
                <a:schemeClr val="tx1"/>
              </a:solidFill>
            </a:rPr>
            <a:t>В древние времена британские воины раскрашивали лица </a:t>
          </a:r>
          <a:r>
            <a:rPr lang="ru-RU" sz="1200" b="1" i="0" baseline="0" dirty="0" smtClean="0">
              <a:solidFill>
                <a:schemeClr val="tx1"/>
              </a:solidFill>
            </a:rPr>
            <a:t>вайдой</a:t>
          </a:r>
          <a:r>
            <a:rPr lang="ru-RU" sz="1200" b="0" i="0" baseline="0" dirty="0" smtClean="0">
              <a:solidFill>
                <a:schemeClr val="tx1"/>
              </a:solidFill>
            </a:rPr>
            <a:t>, желая устрашить своим видом врага. </a:t>
          </a:r>
          <a:endParaRPr lang="ru-RU" sz="1200" dirty="0">
            <a:solidFill>
              <a:schemeClr val="tx1"/>
            </a:solidFill>
          </a:endParaRPr>
        </a:p>
      </dgm:t>
    </dgm:pt>
    <dgm:pt modelId="{C26AC449-F849-4772-A0BD-9CE6D0E06FB9}" type="parTrans" cxnId="{5B5E1ED2-D706-43B9-ABBD-49C2E4990E90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B5EAC693-0987-4CE4-B20E-A53AF80549BF}" type="sibTrans" cxnId="{5B5E1ED2-D706-43B9-ABBD-49C2E4990E90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0C2314F6-857E-4258-BB05-8BEC37026BF2}">
      <dgm:prSet custT="1"/>
      <dgm:spPr/>
      <dgm:t>
        <a:bodyPr/>
        <a:lstStyle/>
        <a:p>
          <a:pPr algn="just" rtl="0"/>
          <a:r>
            <a:rPr lang="ru-RU" sz="1200" b="0" i="0" baseline="0" dirty="0" smtClean="0">
              <a:solidFill>
                <a:schemeClr val="tx1"/>
              </a:solidFill>
            </a:rPr>
            <a:t>Некоторые ученые считают, что само название страны «Британия» произошло от кельтского слова «</a:t>
          </a:r>
          <a:r>
            <a:rPr lang="ru-RU" sz="1200" b="0" i="0" baseline="0" dirty="0" err="1" smtClean="0">
              <a:solidFill>
                <a:schemeClr val="tx1"/>
              </a:solidFill>
            </a:rPr>
            <a:t>бритен</a:t>
          </a:r>
          <a:r>
            <a:rPr lang="ru-RU" sz="1200" b="0" i="0" baseline="0" dirty="0" smtClean="0">
              <a:solidFill>
                <a:schemeClr val="tx1"/>
              </a:solidFill>
            </a:rPr>
            <a:t>» - «раскрашенный». </a:t>
          </a:r>
          <a:endParaRPr lang="ru-RU" sz="1200" dirty="0">
            <a:solidFill>
              <a:schemeClr val="tx1"/>
            </a:solidFill>
          </a:endParaRPr>
        </a:p>
      </dgm:t>
    </dgm:pt>
    <dgm:pt modelId="{745419CF-C638-4594-8308-AC2D5DA2AC86}" type="parTrans" cxnId="{261BBA13-CF38-4C9D-94C0-6D13FFC0818C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42E0737C-078B-4B38-A14C-7A4162519309}" type="sibTrans" cxnId="{261BBA13-CF38-4C9D-94C0-6D13FFC0818C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6D65CC56-A21D-4702-95D8-0AEFAA2DE149}">
      <dgm:prSet custT="1"/>
      <dgm:spPr/>
      <dgm:t>
        <a:bodyPr/>
        <a:lstStyle/>
        <a:p>
          <a:pPr algn="just" rtl="0"/>
          <a:r>
            <a:rPr lang="ru-RU" sz="1200" b="0" i="0" baseline="0" dirty="0" smtClean="0">
              <a:solidFill>
                <a:schemeClr val="tx1"/>
              </a:solidFill>
            </a:rPr>
            <a:t>В старину в Англии пользовались красителем </a:t>
          </a:r>
          <a:r>
            <a:rPr lang="ru-RU" sz="1200" b="1" i="0" baseline="0" dirty="0" smtClean="0">
              <a:solidFill>
                <a:schemeClr val="tx1"/>
              </a:solidFill>
            </a:rPr>
            <a:t>вайдой</a:t>
          </a:r>
          <a:r>
            <a:rPr lang="ru-RU" sz="1200" b="0" i="0" baseline="0" dirty="0" smtClean="0">
              <a:solidFill>
                <a:schemeClr val="tx1"/>
              </a:solidFill>
            </a:rPr>
            <a:t>, но потом стали пользоваться </a:t>
          </a:r>
          <a:r>
            <a:rPr lang="ru-RU" sz="1200" b="1" i="0" baseline="0" dirty="0" smtClean="0">
              <a:solidFill>
                <a:schemeClr val="tx1"/>
              </a:solidFill>
            </a:rPr>
            <a:t>индиго</a:t>
          </a:r>
          <a:r>
            <a:rPr lang="ru-RU" sz="1200" b="0" i="0" baseline="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4655487D-0C54-40B0-B9E5-D67C91E2E730}" type="parTrans" cxnId="{0EB12FB7-6261-480C-BFA8-FEE946ECB3EB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7AF7B1FB-F3C9-4831-A057-3ECC1BFF1080}" type="sibTrans" cxnId="{0EB12FB7-6261-480C-BFA8-FEE946ECB3EB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AE6B320B-A17F-4797-8CF8-62369486D99D}">
      <dgm:prSet custT="1"/>
      <dgm:spPr/>
      <dgm:t>
        <a:bodyPr/>
        <a:lstStyle/>
        <a:p>
          <a:pPr algn="just" rtl="0"/>
          <a:r>
            <a:rPr lang="ru-RU" sz="1200" b="0" i="0" baseline="0" dirty="0" smtClean="0">
              <a:solidFill>
                <a:schemeClr val="tx1"/>
              </a:solidFill>
            </a:rPr>
            <a:t>Близким родственником </a:t>
          </a:r>
          <a:r>
            <a:rPr lang="ru-RU" sz="1200" b="1" i="0" baseline="0" dirty="0" smtClean="0">
              <a:solidFill>
                <a:schemeClr val="tx1"/>
              </a:solidFill>
            </a:rPr>
            <a:t>индиго</a:t>
          </a:r>
          <a:r>
            <a:rPr lang="ru-RU" sz="1200" b="0" i="0" baseline="0" dirty="0" smtClean="0">
              <a:solidFill>
                <a:schemeClr val="tx1"/>
              </a:solidFill>
            </a:rPr>
            <a:t> по  химическому строению впоследствии оказался знаменитый </a:t>
          </a:r>
          <a:r>
            <a:rPr lang="ru-RU" sz="1200" b="1" i="0" baseline="0" dirty="0" smtClean="0">
              <a:solidFill>
                <a:schemeClr val="tx1"/>
              </a:solidFill>
            </a:rPr>
            <a:t>пурпур</a:t>
          </a:r>
          <a:r>
            <a:rPr lang="ru-RU" sz="1200" b="0" i="0" baseline="0" dirty="0" smtClean="0">
              <a:solidFill>
                <a:schemeClr val="tx1"/>
              </a:solidFill>
            </a:rPr>
            <a:t>. </a:t>
          </a:r>
          <a:endParaRPr lang="ru-RU" sz="1200" dirty="0">
            <a:solidFill>
              <a:schemeClr val="tx1"/>
            </a:solidFill>
          </a:endParaRPr>
        </a:p>
      </dgm:t>
    </dgm:pt>
    <dgm:pt modelId="{A6048EB6-0B09-4CC3-B3D4-21F2D15B6838}" type="parTrans" cxnId="{3C58169A-14C3-46EB-9758-95655A87ADB1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0B1F07BD-046C-414D-8FBB-2840C242C978}" type="sibTrans" cxnId="{3C58169A-14C3-46EB-9758-95655A87ADB1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AFAA8904-DC86-47F1-953A-ED7EED27EDB6}">
      <dgm:prSet custT="1"/>
      <dgm:spPr/>
      <dgm:t>
        <a:bodyPr/>
        <a:lstStyle/>
        <a:p>
          <a:pPr algn="just" rtl="0"/>
          <a:r>
            <a:rPr lang="ru-RU" sz="1200" b="0" i="0" baseline="0" dirty="0" smtClean="0">
              <a:solidFill>
                <a:schemeClr val="tx1"/>
              </a:solidFill>
            </a:rPr>
            <a:t>Его добывали из пурпурной улитки багрянки, водившейся в Средиземном море. Сама улитка не окрашена. Её тело измельчали с водой, полученным соком пропитывали ткань  и развешивали на воздухе. При окислении кислородом воздуха сок, а следовательно, и пропитанная ткань приобретали красивый пурпурный цвет. </a:t>
          </a:r>
          <a:endParaRPr lang="ru-RU" sz="1200" b="0" i="0" baseline="0" dirty="0">
            <a:solidFill>
              <a:schemeClr val="tx1"/>
            </a:solidFill>
          </a:endParaRPr>
        </a:p>
      </dgm:t>
    </dgm:pt>
    <dgm:pt modelId="{172397C3-8905-4FFA-B7E7-626D6122730C}" type="parTrans" cxnId="{6C8A16B2-06CD-4D88-819A-D044945B5003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856C4C72-1B4D-46F9-98FB-86C70BDAF096}" type="sibTrans" cxnId="{6C8A16B2-06CD-4D88-819A-D044945B5003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A4F79F33-4E75-4804-95F3-745A4BDC7874}">
      <dgm:prSet custT="1"/>
      <dgm:spPr/>
      <dgm:t>
        <a:bodyPr/>
        <a:lstStyle/>
        <a:p>
          <a:pPr algn="just" rtl="0"/>
          <a:r>
            <a:rPr lang="ru-RU" sz="1200" b="0" i="0" baseline="0" dirty="0" smtClean="0">
              <a:solidFill>
                <a:schemeClr val="tx1"/>
              </a:solidFill>
            </a:rPr>
            <a:t>Главным желтым красителем Древнего Востока, Греции и Рима был </a:t>
          </a:r>
          <a:r>
            <a:rPr lang="ru-RU" sz="1200" b="1" i="0" baseline="0" dirty="0" smtClean="0">
              <a:solidFill>
                <a:schemeClr val="tx1"/>
              </a:solidFill>
            </a:rPr>
            <a:t>шафран</a:t>
          </a:r>
          <a:r>
            <a:rPr lang="ru-RU" sz="1200" b="0" i="0" baseline="0" dirty="0" smtClean="0">
              <a:solidFill>
                <a:schemeClr val="tx1"/>
              </a:solidFill>
            </a:rPr>
            <a:t>, который иногда в наше время добавляют в тесто, чтобы придать ему «сдобный» вид. </a:t>
          </a:r>
          <a:endParaRPr lang="ru-RU" sz="1200" b="0" i="0" baseline="0" dirty="0">
            <a:solidFill>
              <a:schemeClr val="tx1"/>
            </a:solidFill>
          </a:endParaRPr>
        </a:p>
      </dgm:t>
    </dgm:pt>
    <dgm:pt modelId="{CBEB4292-4631-466F-B650-EB4272931D44}" type="parTrans" cxnId="{371E508A-CC1C-49F5-B3C5-43690A97D2BD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AD71E5A3-1A29-4E9D-AED2-12825595DCC9}" type="sibTrans" cxnId="{371E508A-CC1C-49F5-B3C5-43690A97D2BD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5FB34083-4659-4A0F-BB58-8FF2CD082822}">
      <dgm:prSet custT="1"/>
      <dgm:spPr/>
      <dgm:t>
        <a:bodyPr/>
        <a:lstStyle/>
        <a:p>
          <a:pPr algn="just" rtl="0"/>
          <a:r>
            <a:rPr lang="ru-RU" sz="1200" b="0" i="0" baseline="0" dirty="0" smtClean="0">
              <a:solidFill>
                <a:schemeClr val="tx1"/>
              </a:solidFill>
            </a:rPr>
            <a:t>В Риме шафраном красили Улицы, на которых встречали возвращающихся с победой императора и армию. </a:t>
          </a:r>
          <a:endParaRPr lang="ru-RU" sz="1200" b="0" i="0" baseline="0" dirty="0">
            <a:solidFill>
              <a:schemeClr val="tx1"/>
            </a:solidFill>
          </a:endParaRPr>
        </a:p>
      </dgm:t>
    </dgm:pt>
    <dgm:pt modelId="{558E34DB-2053-42E6-9010-D74B26D1748B}" type="parTrans" cxnId="{7E147DF6-7BB9-4A30-946B-5192D8474825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5796ECA0-8E6E-48F9-ADF9-0E7E11E39068}" type="sibTrans" cxnId="{7E147DF6-7BB9-4A30-946B-5192D8474825}">
      <dgm:prSet/>
      <dgm:spPr/>
      <dgm:t>
        <a:bodyPr/>
        <a:lstStyle/>
        <a:p>
          <a:pPr algn="just"/>
          <a:endParaRPr lang="ru-RU" sz="1200">
            <a:solidFill>
              <a:schemeClr val="tx1"/>
            </a:solidFill>
          </a:endParaRPr>
        </a:p>
      </dgm:t>
    </dgm:pt>
    <dgm:pt modelId="{F1175A2C-B230-4F3A-BE14-F367A63AE6B9}" type="pres">
      <dgm:prSet presAssocID="{7AD9D936-7E47-4C61-9EB0-230CF3D2B5A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C9CBC36-39B0-4F38-A7D2-8852A169A3BF}" type="pres">
      <dgm:prSet presAssocID="{EE11281E-4BC7-4487-A31B-E01817069703}" presName="compNode" presStyleCnt="0"/>
      <dgm:spPr/>
    </dgm:pt>
    <dgm:pt modelId="{0BE17750-91FB-4112-A1DC-1C1F761D2E11}" type="pres">
      <dgm:prSet presAssocID="{EE11281E-4BC7-4487-A31B-E01817069703}" presName="dummyConnPt" presStyleCnt="0"/>
      <dgm:spPr/>
    </dgm:pt>
    <dgm:pt modelId="{171A1300-858F-4D75-8E0F-D837FB5F2188}" type="pres">
      <dgm:prSet presAssocID="{EE11281E-4BC7-4487-A31B-E01817069703}" presName="node" presStyleLbl="node1" presStyleIdx="0" presStyleCnt="10" custScaleX="110258" custScaleY="154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DF8FF-9B9A-44F5-BAA2-22451A86132A}" type="pres">
      <dgm:prSet presAssocID="{FFDC9EF8-A02A-4865-BC2C-558C0317CE23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95AE2C3B-EC27-484B-BD63-33907AB0DBD5}" type="pres">
      <dgm:prSet presAssocID="{1C4B1016-09A5-4EE0-82D3-3C201C9F63CE}" presName="compNode" presStyleCnt="0"/>
      <dgm:spPr/>
    </dgm:pt>
    <dgm:pt modelId="{C0EDF812-9D9A-4A36-B435-29492CC0A4EB}" type="pres">
      <dgm:prSet presAssocID="{1C4B1016-09A5-4EE0-82D3-3C201C9F63CE}" presName="dummyConnPt" presStyleCnt="0"/>
      <dgm:spPr/>
    </dgm:pt>
    <dgm:pt modelId="{8069BEFD-A17C-493F-874F-5D40F60C75D5}" type="pres">
      <dgm:prSet presAssocID="{1C4B1016-09A5-4EE0-82D3-3C201C9F63CE}" presName="node" presStyleLbl="node1" presStyleIdx="1" presStyleCnt="10" custScaleX="156921" custScaleY="149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F3F78-8C8C-4BF7-A631-FE5C39AD6371}" type="pres">
      <dgm:prSet presAssocID="{891C041B-341B-466D-AC75-AC96ECBBAB55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7B65AA49-6B76-469E-A88D-1E4D7E7FA0F0}" type="pres">
      <dgm:prSet presAssocID="{464D66E8-CC1A-44EB-8F35-E411FF1291BF}" presName="compNode" presStyleCnt="0"/>
      <dgm:spPr/>
    </dgm:pt>
    <dgm:pt modelId="{F8F47189-F085-4FB7-AC90-32AB281CF0CF}" type="pres">
      <dgm:prSet presAssocID="{464D66E8-CC1A-44EB-8F35-E411FF1291BF}" presName="dummyConnPt" presStyleCnt="0"/>
      <dgm:spPr/>
    </dgm:pt>
    <dgm:pt modelId="{30D9CA4B-7EE9-409F-8140-9BA2A1C6841D}" type="pres">
      <dgm:prSet presAssocID="{464D66E8-CC1A-44EB-8F35-E411FF1291BF}" presName="node" presStyleLbl="node1" presStyleIdx="2" presStyleCnt="10" custScaleX="132385" custScaleY="132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9C587-9D78-4722-9333-3F1C6C6CE564}" type="pres">
      <dgm:prSet presAssocID="{AE83B13C-D6AA-42F1-B37C-A12A88001189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DA96DD90-3FE4-4FD7-8504-DE180A347871}" type="pres">
      <dgm:prSet presAssocID="{1A684B0B-DF0F-4C21-9CCB-6F4031A4D754}" presName="compNode" presStyleCnt="0"/>
      <dgm:spPr/>
    </dgm:pt>
    <dgm:pt modelId="{A4BE58C0-AF6B-4129-BAAF-FA51ACC95976}" type="pres">
      <dgm:prSet presAssocID="{1A684B0B-DF0F-4C21-9CCB-6F4031A4D754}" presName="dummyConnPt" presStyleCnt="0"/>
      <dgm:spPr/>
    </dgm:pt>
    <dgm:pt modelId="{DB1A5A4A-3B42-42A5-A2E3-A123DD265A10}" type="pres">
      <dgm:prSet presAssocID="{1A684B0B-DF0F-4C21-9CCB-6F4031A4D754}" presName="node" presStyleLbl="node1" presStyleIdx="3" presStyleCnt="10" custScaleX="128016" custScaleY="127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50CA2-8E20-4B49-9EB4-993272E43DAE}" type="pres">
      <dgm:prSet presAssocID="{B5EAC693-0987-4CE4-B20E-A53AF80549BF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A160B589-8603-4A16-A39C-C41D6FCDEA93}" type="pres">
      <dgm:prSet presAssocID="{0C2314F6-857E-4258-BB05-8BEC37026BF2}" presName="compNode" presStyleCnt="0"/>
      <dgm:spPr/>
    </dgm:pt>
    <dgm:pt modelId="{29120B8E-6053-4AD9-B050-39A230C26574}" type="pres">
      <dgm:prSet presAssocID="{0C2314F6-857E-4258-BB05-8BEC37026BF2}" presName="dummyConnPt" presStyleCnt="0"/>
      <dgm:spPr/>
    </dgm:pt>
    <dgm:pt modelId="{C78F877E-798D-4901-9C05-DBE2050B6C2D}" type="pres">
      <dgm:prSet presAssocID="{0C2314F6-857E-4258-BB05-8BEC37026BF2}" presName="node" presStyleLbl="node1" presStyleIdx="4" presStyleCnt="10" custScaleX="137767" custScaleY="119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D46DF-509F-4C67-BB2E-03980897AAF6}" type="pres">
      <dgm:prSet presAssocID="{42E0737C-078B-4B38-A14C-7A4162519309}" presName="sibTrans" presStyleLbl="bgSibTrans2D1" presStyleIdx="4" presStyleCnt="9"/>
      <dgm:spPr/>
      <dgm:t>
        <a:bodyPr/>
        <a:lstStyle/>
        <a:p>
          <a:endParaRPr lang="ru-RU"/>
        </a:p>
      </dgm:t>
    </dgm:pt>
    <dgm:pt modelId="{A958E2C0-4524-4290-ADD5-133C0A9F0D35}" type="pres">
      <dgm:prSet presAssocID="{6D65CC56-A21D-4702-95D8-0AEFAA2DE149}" presName="compNode" presStyleCnt="0"/>
      <dgm:spPr/>
    </dgm:pt>
    <dgm:pt modelId="{43236D79-CDC8-4FAF-8779-468146A67E20}" type="pres">
      <dgm:prSet presAssocID="{6D65CC56-A21D-4702-95D8-0AEFAA2DE149}" presName="dummyConnPt" presStyleCnt="0"/>
      <dgm:spPr/>
    </dgm:pt>
    <dgm:pt modelId="{A3B6EABB-7DAB-4FCA-B64B-B83A30E9E1DC}" type="pres">
      <dgm:prSet presAssocID="{6D65CC56-A21D-4702-95D8-0AEFAA2DE149}" presName="node" presStyleLbl="node1" presStyleIdx="5" presStyleCnt="10" custScaleX="142834" custScaleY="118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949FA-B7B5-420B-A8CE-DA3318621065}" type="pres">
      <dgm:prSet presAssocID="{7AF7B1FB-F3C9-4831-A057-3ECC1BFF1080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B58A4A4F-40AB-49EA-B751-84F3A4121EE9}" type="pres">
      <dgm:prSet presAssocID="{AE6B320B-A17F-4797-8CF8-62369486D99D}" presName="compNode" presStyleCnt="0"/>
      <dgm:spPr/>
    </dgm:pt>
    <dgm:pt modelId="{FB42A259-AA83-4FBD-8A8F-91A4C5EADD3B}" type="pres">
      <dgm:prSet presAssocID="{AE6B320B-A17F-4797-8CF8-62369486D99D}" presName="dummyConnPt" presStyleCnt="0"/>
      <dgm:spPr/>
    </dgm:pt>
    <dgm:pt modelId="{1BFE69E8-84A2-4865-AE7B-EC83D0F1D1E4}" type="pres">
      <dgm:prSet presAssocID="{AE6B320B-A17F-4797-8CF8-62369486D99D}" presName="node" presStyleLbl="node1" presStyleIdx="6" presStyleCnt="10" custScaleX="146586" custScaleY="112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98C59-A4B5-468F-A84F-14B281AAD7AC}" type="pres">
      <dgm:prSet presAssocID="{0B1F07BD-046C-414D-8FBB-2840C242C978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A5E0527F-EC44-4807-BFCE-90FD9F9F0A96}" type="pres">
      <dgm:prSet presAssocID="{AFAA8904-DC86-47F1-953A-ED7EED27EDB6}" presName="compNode" presStyleCnt="0"/>
      <dgm:spPr/>
    </dgm:pt>
    <dgm:pt modelId="{3C1AC5CB-DD62-4B6F-8158-1C8ABE0C9DA9}" type="pres">
      <dgm:prSet presAssocID="{AFAA8904-DC86-47F1-953A-ED7EED27EDB6}" presName="dummyConnPt" presStyleCnt="0"/>
      <dgm:spPr/>
    </dgm:pt>
    <dgm:pt modelId="{2CA1B80A-D72C-4D58-AED1-8E8FE19284A2}" type="pres">
      <dgm:prSet presAssocID="{AFAA8904-DC86-47F1-953A-ED7EED27EDB6}" presName="node" presStyleLbl="node1" presStyleIdx="7" presStyleCnt="10" custScaleX="151500" custScaleY="227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D6CE9-0444-479E-A737-A94A2A7153C4}" type="pres">
      <dgm:prSet presAssocID="{856C4C72-1B4D-46F9-98FB-86C70BDAF096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624A35B4-1C6D-4253-89F5-B8DDC85D98DA}" type="pres">
      <dgm:prSet presAssocID="{A4F79F33-4E75-4804-95F3-745A4BDC7874}" presName="compNode" presStyleCnt="0"/>
      <dgm:spPr/>
    </dgm:pt>
    <dgm:pt modelId="{F63D8EE3-F4A2-42CA-9B16-F053994273F6}" type="pres">
      <dgm:prSet presAssocID="{A4F79F33-4E75-4804-95F3-745A4BDC7874}" presName="dummyConnPt" presStyleCnt="0"/>
      <dgm:spPr/>
    </dgm:pt>
    <dgm:pt modelId="{F59ECCA3-DA49-4D95-A105-5B594D2CDC28}" type="pres">
      <dgm:prSet presAssocID="{A4F79F33-4E75-4804-95F3-745A4BDC7874}" presName="node" presStyleLbl="node1" presStyleIdx="8" presStyleCnt="10" custScaleX="130735" custScaleY="154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0898C-AEBB-44DB-A060-D7F1909DB232}" type="pres">
      <dgm:prSet presAssocID="{AD71E5A3-1A29-4E9D-AED2-12825595DCC9}" presName="sibTrans" presStyleLbl="bgSibTrans2D1" presStyleIdx="8" presStyleCnt="9"/>
      <dgm:spPr/>
      <dgm:t>
        <a:bodyPr/>
        <a:lstStyle/>
        <a:p>
          <a:endParaRPr lang="ru-RU"/>
        </a:p>
      </dgm:t>
    </dgm:pt>
    <dgm:pt modelId="{1505B144-6B21-4CE6-B675-DCDAA3441859}" type="pres">
      <dgm:prSet presAssocID="{5FB34083-4659-4A0F-BB58-8FF2CD082822}" presName="compNode" presStyleCnt="0"/>
      <dgm:spPr/>
    </dgm:pt>
    <dgm:pt modelId="{9A91F854-3A39-479D-9F74-414B0046FDA5}" type="pres">
      <dgm:prSet presAssocID="{5FB34083-4659-4A0F-BB58-8FF2CD082822}" presName="dummyConnPt" presStyleCnt="0"/>
      <dgm:spPr/>
    </dgm:pt>
    <dgm:pt modelId="{320ED428-C933-47FF-AD18-B2B5EA0D3BB1}" type="pres">
      <dgm:prSet presAssocID="{5FB34083-4659-4A0F-BB58-8FF2CD082822}" presName="node" presStyleLbl="node1" presStyleIdx="9" presStyleCnt="10" custScaleX="138437" custScaleY="130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8A16B2-06CD-4D88-819A-D044945B5003}" srcId="{7AD9D936-7E47-4C61-9EB0-230CF3D2B5A6}" destId="{AFAA8904-DC86-47F1-953A-ED7EED27EDB6}" srcOrd="7" destOrd="0" parTransId="{172397C3-8905-4FFA-B7E7-626D6122730C}" sibTransId="{856C4C72-1B4D-46F9-98FB-86C70BDAF096}"/>
    <dgm:cxn modelId="{4D53CDF5-9D16-412C-B835-EF64A3024120}" type="presOf" srcId="{6D65CC56-A21D-4702-95D8-0AEFAA2DE149}" destId="{A3B6EABB-7DAB-4FCA-B64B-B83A30E9E1DC}" srcOrd="0" destOrd="0" presId="urn:microsoft.com/office/officeart/2005/8/layout/bProcess4"/>
    <dgm:cxn modelId="{656FAD57-8F19-4254-8B88-B5CBF00178E9}" type="presOf" srcId="{1A684B0B-DF0F-4C21-9CCB-6F4031A4D754}" destId="{DB1A5A4A-3B42-42A5-A2E3-A123DD265A10}" srcOrd="0" destOrd="0" presId="urn:microsoft.com/office/officeart/2005/8/layout/bProcess4"/>
    <dgm:cxn modelId="{805AED25-CAD3-4518-9322-A35B23EC4247}" type="presOf" srcId="{5FB34083-4659-4A0F-BB58-8FF2CD082822}" destId="{320ED428-C933-47FF-AD18-B2B5EA0D3BB1}" srcOrd="0" destOrd="0" presId="urn:microsoft.com/office/officeart/2005/8/layout/bProcess4"/>
    <dgm:cxn modelId="{2C325326-5B90-45EF-8676-3FC61A4BA3F2}" type="presOf" srcId="{B5EAC693-0987-4CE4-B20E-A53AF80549BF}" destId="{8E850CA2-8E20-4B49-9EB4-993272E43DAE}" srcOrd="0" destOrd="0" presId="urn:microsoft.com/office/officeart/2005/8/layout/bProcess4"/>
    <dgm:cxn modelId="{F5E917B6-E636-4B1C-BD46-6BF29CFDF774}" type="presOf" srcId="{A4F79F33-4E75-4804-95F3-745A4BDC7874}" destId="{F59ECCA3-DA49-4D95-A105-5B594D2CDC28}" srcOrd="0" destOrd="0" presId="urn:microsoft.com/office/officeart/2005/8/layout/bProcess4"/>
    <dgm:cxn modelId="{4F4A3A06-669A-4210-8E92-70A3F1557E96}" type="presOf" srcId="{856C4C72-1B4D-46F9-98FB-86C70BDAF096}" destId="{F2FD6CE9-0444-479E-A737-A94A2A7153C4}" srcOrd="0" destOrd="0" presId="urn:microsoft.com/office/officeart/2005/8/layout/bProcess4"/>
    <dgm:cxn modelId="{7E147DF6-7BB9-4A30-946B-5192D8474825}" srcId="{7AD9D936-7E47-4C61-9EB0-230CF3D2B5A6}" destId="{5FB34083-4659-4A0F-BB58-8FF2CD082822}" srcOrd="9" destOrd="0" parTransId="{558E34DB-2053-42E6-9010-D74B26D1748B}" sibTransId="{5796ECA0-8E6E-48F9-ADF9-0E7E11E39068}"/>
    <dgm:cxn modelId="{5B5E1ED2-D706-43B9-ABBD-49C2E4990E90}" srcId="{7AD9D936-7E47-4C61-9EB0-230CF3D2B5A6}" destId="{1A684B0B-DF0F-4C21-9CCB-6F4031A4D754}" srcOrd="3" destOrd="0" parTransId="{C26AC449-F849-4772-A0BD-9CE6D0E06FB9}" sibTransId="{B5EAC693-0987-4CE4-B20E-A53AF80549BF}"/>
    <dgm:cxn modelId="{371E508A-CC1C-49F5-B3C5-43690A97D2BD}" srcId="{7AD9D936-7E47-4C61-9EB0-230CF3D2B5A6}" destId="{A4F79F33-4E75-4804-95F3-745A4BDC7874}" srcOrd="8" destOrd="0" parTransId="{CBEB4292-4631-466F-B650-EB4272931D44}" sibTransId="{AD71E5A3-1A29-4E9D-AED2-12825595DCC9}"/>
    <dgm:cxn modelId="{6E54241A-E73C-47A5-B918-346B3D27F72A}" type="presOf" srcId="{891C041B-341B-466D-AC75-AC96ECBBAB55}" destId="{671F3F78-8C8C-4BF7-A631-FE5C39AD6371}" srcOrd="0" destOrd="0" presId="urn:microsoft.com/office/officeart/2005/8/layout/bProcess4"/>
    <dgm:cxn modelId="{02A36C95-AA83-4850-B17A-8BE42638BD3A}" type="presOf" srcId="{7AD9D936-7E47-4C61-9EB0-230CF3D2B5A6}" destId="{F1175A2C-B230-4F3A-BE14-F367A63AE6B9}" srcOrd="0" destOrd="0" presId="urn:microsoft.com/office/officeart/2005/8/layout/bProcess4"/>
    <dgm:cxn modelId="{4960F224-9DD0-4BA2-971C-934C08958371}" srcId="{7AD9D936-7E47-4C61-9EB0-230CF3D2B5A6}" destId="{464D66E8-CC1A-44EB-8F35-E411FF1291BF}" srcOrd="2" destOrd="0" parTransId="{867DEDBC-BBCC-4931-A393-AE679720E591}" sibTransId="{AE83B13C-D6AA-42F1-B37C-A12A88001189}"/>
    <dgm:cxn modelId="{E73321BB-DDA5-4203-93CC-5DF08B03FA8E}" type="presOf" srcId="{AE6B320B-A17F-4797-8CF8-62369486D99D}" destId="{1BFE69E8-84A2-4865-AE7B-EC83D0F1D1E4}" srcOrd="0" destOrd="0" presId="urn:microsoft.com/office/officeart/2005/8/layout/bProcess4"/>
    <dgm:cxn modelId="{52DED7E4-5B3A-452D-B32A-1D8FFFF9F255}" type="presOf" srcId="{AD71E5A3-1A29-4E9D-AED2-12825595DCC9}" destId="{1350898C-AEBB-44DB-A060-D7F1909DB232}" srcOrd="0" destOrd="0" presId="urn:microsoft.com/office/officeart/2005/8/layout/bProcess4"/>
    <dgm:cxn modelId="{BE7F0537-5254-4E0C-9BF7-7DD5151E0777}" type="presOf" srcId="{FFDC9EF8-A02A-4865-BC2C-558C0317CE23}" destId="{6B2DF8FF-9B9A-44F5-BAA2-22451A86132A}" srcOrd="0" destOrd="0" presId="urn:microsoft.com/office/officeart/2005/8/layout/bProcess4"/>
    <dgm:cxn modelId="{9592C83B-7240-4D00-90B9-9EBE315FAE24}" type="presOf" srcId="{AFAA8904-DC86-47F1-953A-ED7EED27EDB6}" destId="{2CA1B80A-D72C-4D58-AED1-8E8FE19284A2}" srcOrd="0" destOrd="0" presId="urn:microsoft.com/office/officeart/2005/8/layout/bProcess4"/>
    <dgm:cxn modelId="{638D6352-F02F-46E3-95C0-3827DB1A2CED}" type="presOf" srcId="{EE11281E-4BC7-4487-A31B-E01817069703}" destId="{171A1300-858F-4D75-8E0F-D837FB5F2188}" srcOrd="0" destOrd="0" presId="urn:microsoft.com/office/officeart/2005/8/layout/bProcess4"/>
    <dgm:cxn modelId="{261BBA13-CF38-4C9D-94C0-6D13FFC0818C}" srcId="{7AD9D936-7E47-4C61-9EB0-230CF3D2B5A6}" destId="{0C2314F6-857E-4258-BB05-8BEC37026BF2}" srcOrd="4" destOrd="0" parTransId="{745419CF-C638-4594-8308-AC2D5DA2AC86}" sibTransId="{42E0737C-078B-4B38-A14C-7A4162519309}"/>
    <dgm:cxn modelId="{C34DD692-BE1D-4D87-B6D1-FF21E32DBA1A}" type="presOf" srcId="{AE83B13C-D6AA-42F1-B37C-A12A88001189}" destId="{5869C587-9D78-4722-9333-3F1C6C6CE564}" srcOrd="0" destOrd="0" presId="urn:microsoft.com/office/officeart/2005/8/layout/bProcess4"/>
    <dgm:cxn modelId="{DD17CA60-4D12-4393-91C8-FF247636CBBE}" type="presOf" srcId="{42E0737C-078B-4B38-A14C-7A4162519309}" destId="{A05D46DF-509F-4C67-BB2E-03980897AAF6}" srcOrd="0" destOrd="0" presId="urn:microsoft.com/office/officeart/2005/8/layout/bProcess4"/>
    <dgm:cxn modelId="{3C58169A-14C3-46EB-9758-95655A87ADB1}" srcId="{7AD9D936-7E47-4C61-9EB0-230CF3D2B5A6}" destId="{AE6B320B-A17F-4797-8CF8-62369486D99D}" srcOrd="6" destOrd="0" parTransId="{A6048EB6-0B09-4CC3-B3D4-21F2D15B6838}" sibTransId="{0B1F07BD-046C-414D-8FBB-2840C242C978}"/>
    <dgm:cxn modelId="{03869BD3-79F9-4D96-AD81-85AE0A83C68F}" srcId="{7AD9D936-7E47-4C61-9EB0-230CF3D2B5A6}" destId="{EE11281E-4BC7-4487-A31B-E01817069703}" srcOrd="0" destOrd="0" parTransId="{684197E0-02ED-4D56-B5E4-B320C2594F7B}" sibTransId="{FFDC9EF8-A02A-4865-BC2C-558C0317CE23}"/>
    <dgm:cxn modelId="{81893406-BC5D-43CA-BFA6-3749B3283ACF}" type="presOf" srcId="{0C2314F6-857E-4258-BB05-8BEC37026BF2}" destId="{C78F877E-798D-4901-9C05-DBE2050B6C2D}" srcOrd="0" destOrd="0" presId="urn:microsoft.com/office/officeart/2005/8/layout/bProcess4"/>
    <dgm:cxn modelId="{6863FC5E-5F0D-4284-B8BF-EF535D44F8D5}" srcId="{7AD9D936-7E47-4C61-9EB0-230CF3D2B5A6}" destId="{1C4B1016-09A5-4EE0-82D3-3C201C9F63CE}" srcOrd="1" destOrd="0" parTransId="{0FA7C732-E623-4067-B265-07AA549FF3AC}" sibTransId="{891C041B-341B-466D-AC75-AC96ECBBAB55}"/>
    <dgm:cxn modelId="{F8E88580-EB23-4C90-8802-247ADC952851}" type="presOf" srcId="{0B1F07BD-046C-414D-8FBB-2840C242C978}" destId="{02E98C59-A4B5-468F-A84F-14B281AAD7AC}" srcOrd="0" destOrd="0" presId="urn:microsoft.com/office/officeart/2005/8/layout/bProcess4"/>
    <dgm:cxn modelId="{06C88905-DD98-4B24-B175-1DB45FC3CD6C}" type="presOf" srcId="{7AF7B1FB-F3C9-4831-A057-3ECC1BFF1080}" destId="{A2D949FA-B7B5-420B-A8CE-DA3318621065}" srcOrd="0" destOrd="0" presId="urn:microsoft.com/office/officeart/2005/8/layout/bProcess4"/>
    <dgm:cxn modelId="{0EB12FB7-6261-480C-BFA8-FEE946ECB3EB}" srcId="{7AD9D936-7E47-4C61-9EB0-230CF3D2B5A6}" destId="{6D65CC56-A21D-4702-95D8-0AEFAA2DE149}" srcOrd="5" destOrd="0" parTransId="{4655487D-0C54-40B0-B9E5-D67C91E2E730}" sibTransId="{7AF7B1FB-F3C9-4831-A057-3ECC1BFF1080}"/>
    <dgm:cxn modelId="{FC221F40-01E0-4D50-95B0-B7DEC8E2CB39}" type="presOf" srcId="{1C4B1016-09A5-4EE0-82D3-3C201C9F63CE}" destId="{8069BEFD-A17C-493F-874F-5D40F60C75D5}" srcOrd="0" destOrd="0" presId="urn:microsoft.com/office/officeart/2005/8/layout/bProcess4"/>
    <dgm:cxn modelId="{778DF003-9924-436B-BE39-047C75385FA2}" type="presOf" srcId="{464D66E8-CC1A-44EB-8F35-E411FF1291BF}" destId="{30D9CA4B-7EE9-409F-8140-9BA2A1C6841D}" srcOrd="0" destOrd="0" presId="urn:microsoft.com/office/officeart/2005/8/layout/bProcess4"/>
    <dgm:cxn modelId="{428145F8-9B6F-4545-BCE3-E25F87B9CBBD}" type="presParOf" srcId="{F1175A2C-B230-4F3A-BE14-F367A63AE6B9}" destId="{FC9CBC36-39B0-4F38-A7D2-8852A169A3BF}" srcOrd="0" destOrd="0" presId="urn:microsoft.com/office/officeart/2005/8/layout/bProcess4"/>
    <dgm:cxn modelId="{D386E94D-9BAF-4468-AB62-0F73D7713195}" type="presParOf" srcId="{FC9CBC36-39B0-4F38-A7D2-8852A169A3BF}" destId="{0BE17750-91FB-4112-A1DC-1C1F761D2E11}" srcOrd="0" destOrd="0" presId="urn:microsoft.com/office/officeart/2005/8/layout/bProcess4"/>
    <dgm:cxn modelId="{7ABA1649-7876-4C68-B63F-74E21E7692BA}" type="presParOf" srcId="{FC9CBC36-39B0-4F38-A7D2-8852A169A3BF}" destId="{171A1300-858F-4D75-8E0F-D837FB5F2188}" srcOrd="1" destOrd="0" presId="urn:microsoft.com/office/officeart/2005/8/layout/bProcess4"/>
    <dgm:cxn modelId="{3A7583A2-31B8-4E29-896D-B738EFAFD207}" type="presParOf" srcId="{F1175A2C-B230-4F3A-BE14-F367A63AE6B9}" destId="{6B2DF8FF-9B9A-44F5-BAA2-22451A86132A}" srcOrd="1" destOrd="0" presId="urn:microsoft.com/office/officeart/2005/8/layout/bProcess4"/>
    <dgm:cxn modelId="{B8ED35CD-B3D6-45A6-B3EC-28B45AF537F9}" type="presParOf" srcId="{F1175A2C-B230-4F3A-BE14-F367A63AE6B9}" destId="{95AE2C3B-EC27-484B-BD63-33907AB0DBD5}" srcOrd="2" destOrd="0" presId="urn:microsoft.com/office/officeart/2005/8/layout/bProcess4"/>
    <dgm:cxn modelId="{59043A92-1E9D-45DD-8795-99E0D8CE7D6A}" type="presParOf" srcId="{95AE2C3B-EC27-484B-BD63-33907AB0DBD5}" destId="{C0EDF812-9D9A-4A36-B435-29492CC0A4EB}" srcOrd="0" destOrd="0" presId="urn:microsoft.com/office/officeart/2005/8/layout/bProcess4"/>
    <dgm:cxn modelId="{F656C8E4-791E-4A90-AE05-5934A80968BF}" type="presParOf" srcId="{95AE2C3B-EC27-484B-BD63-33907AB0DBD5}" destId="{8069BEFD-A17C-493F-874F-5D40F60C75D5}" srcOrd="1" destOrd="0" presId="urn:microsoft.com/office/officeart/2005/8/layout/bProcess4"/>
    <dgm:cxn modelId="{078788C7-E5D6-4E57-B40F-D1C8B999CF57}" type="presParOf" srcId="{F1175A2C-B230-4F3A-BE14-F367A63AE6B9}" destId="{671F3F78-8C8C-4BF7-A631-FE5C39AD6371}" srcOrd="3" destOrd="0" presId="urn:microsoft.com/office/officeart/2005/8/layout/bProcess4"/>
    <dgm:cxn modelId="{B1E6080C-4BEC-444A-A7EE-8BA0E71CBBEB}" type="presParOf" srcId="{F1175A2C-B230-4F3A-BE14-F367A63AE6B9}" destId="{7B65AA49-6B76-469E-A88D-1E4D7E7FA0F0}" srcOrd="4" destOrd="0" presId="urn:microsoft.com/office/officeart/2005/8/layout/bProcess4"/>
    <dgm:cxn modelId="{2F98A005-7A6E-4E7E-B5CB-79809811AA20}" type="presParOf" srcId="{7B65AA49-6B76-469E-A88D-1E4D7E7FA0F0}" destId="{F8F47189-F085-4FB7-AC90-32AB281CF0CF}" srcOrd="0" destOrd="0" presId="urn:microsoft.com/office/officeart/2005/8/layout/bProcess4"/>
    <dgm:cxn modelId="{0645430B-44C6-4E2B-9833-DDF7F55BCC6C}" type="presParOf" srcId="{7B65AA49-6B76-469E-A88D-1E4D7E7FA0F0}" destId="{30D9CA4B-7EE9-409F-8140-9BA2A1C6841D}" srcOrd="1" destOrd="0" presId="urn:microsoft.com/office/officeart/2005/8/layout/bProcess4"/>
    <dgm:cxn modelId="{D6F45ADA-C37E-45BC-A833-8005823E5739}" type="presParOf" srcId="{F1175A2C-B230-4F3A-BE14-F367A63AE6B9}" destId="{5869C587-9D78-4722-9333-3F1C6C6CE564}" srcOrd="5" destOrd="0" presId="urn:microsoft.com/office/officeart/2005/8/layout/bProcess4"/>
    <dgm:cxn modelId="{C1864C65-C99F-4B4A-85D0-AD6E5F60433D}" type="presParOf" srcId="{F1175A2C-B230-4F3A-BE14-F367A63AE6B9}" destId="{DA96DD90-3FE4-4FD7-8504-DE180A347871}" srcOrd="6" destOrd="0" presId="urn:microsoft.com/office/officeart/2005/8/layout/bProcess4"/>
    <dgm:cxn modelId="{5B01F328-D465-41B7-B7DD-E21C8F1E63D9}" type="presParOf" srcId="{DA96DD90-3FE4-4FD7-8504-DE180A347871}" destId="{A4BE58C0-AF6B-4129-BAAF-FA51ACC95976}" srcOrd="0" destOrd="0" presId="urn:microsoft.com/office/officeart/2005/8/layout/bProcess4"/>
    <dgm:cxn modelId="{6D02E123-DE78-4E67-ACC8-8DD73BC46806}" type="presParOf" srcId="{DA96DD90-3FE4-4FD7-8504-DE180A347871}" destId="{DB1A5A4A-3B42-42A5-A2E3-A123DD265A10}" srcOrd="1" destOrd="0" presId="urn:microsoft.com/office/officeart/2005/8/layout/bProcess4"/>
    <dgm:cxn modelId="{8EE71085-CA0B-4F6F-A27C-3756DD4943DF}" type="presParOf" srcId="{F1175A2C-B230-4F3A-BE14-F367A63AE6B9}" destId="{8E850CA2-8E20-4B49-9EB4-993272E43DAE}" srcOrd="7" destOrd="0" presId="urn:microsoft.com/office/officeart/2005/8/layout/bProcess4"/>
    <dgm:cxn modelId="{2D6145C7-E476-4985-9D21-B1CE420A01CA}" type="presParOf" srcId="{F1175A2C-B230-4F3A-BE14-F367A63AE6B9}" destId="{A160B589-8603-4A16-A39C-C41D6FCDEA93}" srcOrd="8" destOrd="0" presId="urn:microsoft.com/office/officeart/2005/8/layout/bProcess4"/>
    <dgm:cxn modelId="{C7A1D17D-1B8D-437D-B155-E91E1EB7B186}" type="presParOf" srcId="{A160B589-8603-4A16-A39C-C41D6FCDEA93}" destId="{29120B8E-6053-4AD9-B050-39A230C26574}" srcOrd="0" destOrd="0" presId="urn:microsoft.com/office/officeart/2005/8/layout/bProcess4"/>
    <dgm:cxn modelId="{B46265FE-ABFC-4E45-9AA2-CAC5F75A08C8}" type="presParOf" srcId="{A160B589-8603-4A16-A39C-C41D6FCDEA93}" destId="{C78F877E-798D-4901-9C05-DBE2050B6C2D}" srcOrd="1" destOrd="0" presId="urn:microsoft.com/office/officeart/2005/8/layout/bProcess4"/>
    <dgm:cxn modelId="{CCF72002-364B-4D78-9553-3201F26134A9}" type="presParOf" srcId="{F1175A2C-B230-4F3A-BE14-F367A63AE6B9}" destId="{A05D46DF-509F-4C67-BB2E-03980897AAF6}" srcOrd="9" destOrd="0" presId="urn:microsoft.com/office/officeart/2005/8/layout/bProcess4"/>
    <dgm:cxn modelId="{B93F6952-1954-45F9-80CC-012316033F2F}" type="presParOf" srcId="{F1175A2C-B230-4F3A-BE14-F367A63AE6B9}" destId="{A958E2C0-4524-4290-ADD5-133C0A9F0D35}" srcOrd="10" destOrd="0" presId="urn:microsoft.com/office/officeart/2005/8/layout/bProcess4"/>
    <dgm:cxn modelId="{AA764559-EFA5-4BE6-812D-94D4F8588074}" type="presParOf" srcId="{A958E2C0-4524-4290-ADD5-133C0A9F0D35}" destId="{43236D79-CDC8-4FAF-8779-468146A67E20}" srcOrd="0" destOrd="0" presId="urn:microsoft.com/office/officeart/2005/8/layout/bProcess4"/>
    <dgm:cxn modelId="{7D51040D-9EDC-44B0-AC40-771EE2B34276}" type="presParOf" srcId="{A958E2C0-4524-4290-ADD5-133C0A9F0D35}" destId="{A3B6EABB-7DAB-4FCA-B64B-B83A30E9E1DC}" srcOrd="1" destOrd="0" presId="urn:microsoft.com/office/officeart/2005/8/layout/bProcess4"/>
    <dgm:cxn modelId="{5C3B9918-D215-4D7E-9332-D174EC809A8C}" type="presParOf" srcId="{F1175A2C-B230-4F3A-BE14-F367A63AE6B9}" destId="{A2D949FA-B7B5-420B-A8CE-DA3318621065}" srcOrd="11" destOrd="0" presId="urn:microsoft.com/office/officeart/2005/8/layout/bProcess4"/>
    <dgm:cxn modelId="{7BBFFC31-B674-43E2-A7ED-D4936898D513}" type="presParOf" srcId="{F1175A2C-B230-4F3A-BE14-F367A63AE6B9}" destId="{B58A4A4F-40AB-49EA-B751-84F3A4121EE9}" srcOrd="12" destOrd="0" presId="urn:microsoft.com/office/officeart/2005/8/layout/bProcess4"/>
    <dgm:cxn modelId="{0B3E39EB-10B2-4C25-8B61-92ED134F9374}" type="presParOf" srcId="{B58A4A4F-40AB-49EA-B751-84F3A4121EE9}" destId="{FB42A259-AA83-4FBD-8A8F-91A4C5EADD3B}" srcOrd="0" destOrd="0" presId="urn:microsoft.com/office/officeart/2005/8/layout/bProcess4"/>
    <dgm:cxn modelId="{4272FC75-A985-43B9-B099-8444CF5ABEE7}" type="presParOf" srcId="{B58A4A4F-40AB-49EA-B751-84F3A4121EE9}" destId="{1BFE69E8-84A2-4865-AE7B-EC83D0F1D1E4}" srcOrd="1" destOrd="0" presId="urn:microsoft.com/office/officeart/2005/8/layout/bProcess4"/>
    <dgm:cxn modelId="{2D65BA22-DC5F-484B-B701-7E12B28F29B1}" type="presParOf" srcId="{F1175A2C-B230-4F3A-BE14-F367A63AE6B9}" destId="{02E98C59-A4B5-468F-A84F-14B281AAD7AC}" srcOrd="13" destOrd="0" presId="urn:microsoft.com/office/officeart/2005/8/layout/bProcess4"/>
    <dgm:cxn modelId="{5A264970-76CA-4375-8F5C-B8C4406A7161}" type="presParOf" srcId="{F1175A2C-B230-4F3A-BE14-F367A63AE6B9}" destId="{A5E0527F-EC44-4807-BFCE-90FD9F9F0A96}" srcOrd="14" destOrd="0" presId="urn:microsoft.com/office/officeart/2005/8/layout/bProcess4"/>
    <dgm:cxn modelId="{8C2BE62E-2538-4DAE-8055-E47FE1C0F4E2}" type="presParOf" srcId="{A5E0527F-EC44-4807-BFCE-90FD9F9F0A96}" destId="{3C1AC5CB-DD62-4B6F-8158-1C8ABE0C9DA9}" srcOrd="0" destOrd="0" presId="urn:microsoft.com/office/officeart/2005/8/layout/bProcess4"/>
    <dgm:cxn modelId="{D7EA78C0-CF34-4D59-8B76-A00B53D54434}" type="presParOf" srcId="{A5E0527F-EC44-4807-BFCE-90FD9F9F0A96}" destId="{2CA1B80A-D72C-4D58-AED1-8E8FE19284A2}" srcOrd="1" destOrd="0" presId="urn:microsoft.com/office/officeart/2005/8/layout/bProcess4"/>
    <dgm:cxn modelId="{B35DF20C-29CA-4E0A-BB96-61CF24A2A598}" type="presParOf" srcId="{F1175A2C-B230-4F3A-BE14-F367A63AE6B9}" destId="{F2FD6CE9-0444-479E-A737-A94A2A7153C4}" srcOrd="15" destOrd="0" presId="urn:microsoft.com/office/officeart/2005/8/layout/bProcess4"/>
    <dgm:cxn modelId="{C090D67D-D44E-4456-BE0D-FBB59E2917EE}" type="presParOf" srcId="{F1175A2C-B230-4F3A-BE14-F367A63AE6B9}" destId="{624A35B4-1C6D-4253-89F5-B8DDC85D98DA}" srcOrd="16" destOrd="0" presId="urn:microsoft.com/office/officeart/2005/8/layout/bProcess4"/>
    <dgm:cxn modelId="{A3BB4F45-29CF-4480-8B44-315038215BE3}" type="presParOf" srcId="{624A35B4-1C6D-4253-89F5-B8DDC85D98DA}" destId="{F63D8EE3-F4A2-42CA-9B16-F053994273F6}" srcOrd="0" destOrd="0" presId="urn:microsoft.com/office/officeart/2005/8/layout/bProcess4"/>
    <dgm:cxn modelId="{592D35CD-4FAC-47A9-AE54-6B9A201EA4A1}" type="presParOf" srcId="{624A35B4-1C6D-4253-89F5-B8DDC85D98DA}" destId="{F59ECCA3-DA49-4D95-A105-5B594D2CDC28}" srcOrd="1" destOrd="0" presId="urn:microsoft.com/office/officeart/2005/8/layout/bProcess4"/>
    <dgm:cxn modelId="{921A94E1-B3D2-472D-B900-2D47588E95AA}" type="presParOf" srcId="{F1175A2C-B230-4F3A-BE14-F367A63AE6B9}" destId="{1350898C-AEBB-44DB-A060-D7F1909DB232}" srcOrd="17" destOrd="0" presId="urn:microsoft.com/office/officeart/2005/8/layout/bProcess4"/>
    <dgm:cxn modelId="{9C5E4A7F-E4ED-4349-BFE9-B6327B5B3613}" type="presParOf" srcId="{F1175A2C-B230-4F3A-BE14-F367A63AE6B9}" destId="{1505B144-6B21-4CE6-B675-DCDAA3441859}" srcOrd="18" destOrd="0" presId="urn:microsoft.com/office/officeart/2005/8/layout/bProcess4"/>
    <dgm:cxn modelId="{06738F3B-6B2A-4941-9C67-61F5E25EEEFD}" type="presParOf" srcId="{1505B144-6B21-4CE6-B675-DCDAA3441859}" destId="{9A91F854-3A39-479D-9F74-414B0046FDA5}" srcOrd="0" destOrd="0" presId="urn:microsoft.com/office/officeart/2005/8/layout/bProcess4"/>
    <dgm:cxn modelId="{7E1816ED-73FF-449A-AC30-4B41553B9A54}" type="presParOf" srcId="{1505B144-6B21-4CE6-B675-DCDAA3441859}" destId="{320ED428-C933-47FF-AD18-B2B5EA0D3BB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E267B2-15FE-4E6B-86E9-0F881649E422}" type="doc">
      <dgm:prSet loTypeId="urn:microsoft.com/office/officeart/2005/8/layout/radial5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AD3D02-E713-4FFC-AA0C-71E8F8A8AABC}">
      <dgm:prSet custT="1"/>
      <dgm:spPr/>
      <dgm:t>
        <a:bodyPr/>
        <a:lstStyle/>
        <a:p>
          <a:pPr rtl="0"/>
          <a:r>
            <a:rPr lang="ru-RU" sz="1400" b="1" i="0" baseline="0" smtClean="0">
              <a:solidFill>
                <a:schemeClr val="tx1"/>
              </a:solidFill>
            </a:rPr>
            <a:t>Кермес крапы  ализарин</a:t>
          </a:r>
          <a:r>
            <a:rPr lang="ru-RU" sz="1400" b="0" i="0" baseline="0" smtClean="0">
              <a:solidFill>
                <a:schemeClr val="tx1"/>
              </a:solidFill>
            </a:rPr>
            <a:t>  </a:t>
          </a:r>
          <a:endParaRPr lang="ru-RU" sz="1400" b="0" i="0" baseline="0" dirty="0">
            <a:solidFill>
              <a:schemeClr val="tx1"/>
            </a:solidFill>
          </a:endParaRPr>
        </a:p>
      </dgm:t>
    </dgm:pt>
    <dgm:pt modelId="{614314E0-34DB-45A8-8267-E26E8D6C5315}" type="parTrans" cxnId="{F298544A-D34D-4C60-A8A6-D79C68F68D36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7905943-C8AB-4344-B204-4508A6346F79}" type="sibTrans" cxnId="{F298544A-D34D-4C60-A8A6-D79C68F68D36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A466041-BD8B-4B81-9840-3A8BBFD6D8A3}">
      <dgm:prSet custT="1"/>
      <dgm:spPr/>
      <dgm:t>
        <a:bodyPr/>
        <a:lstStyle/>
        <a:p>
          <a:pPr rtl="0"/>
          <a:r>
            <a:rPr lang="ru-RU" sz="1400" b="0" i="0" baseline="0" smtClean="0">
              <a:solidFill>
                <a:schemeClr val="tx1"/>
              </a:solidFill>
            </a:rPr>
            <a:t>Красные красители извлекались из насекомых. </a:t>
          </a:r>
          <a:endParaRPr lang="ru-RU" sz="1400" dirty="0">
            <a:solidFill>
              <a:schemeClr val="tx1"/>
            </a:solidFill>
          </a:endParaRPr>
        </a:p>
      </dgm:t>
    </dgm:pt>
    <dgm:pt modelId="{F74F7B12-D48A-4E4D-94D1-8294EE412D97}" type="parTrans" cxnId="{6D220C9F-3A63-428D-B1EA-2972C862BF77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E158BA4-53F1-4D04-A389-31F3D5E6C3B7}" type="sibTrans" cxnId="{6D220C9F-3A63-428D-B1EA-2972C862BF7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D5D521B-C4B0-450A-8CAE-84DA2F556144}">
      <dgm:prSet custT="1"/>
      <dgm:spPr/>
      <dgm:t>
        <a:bodyPr/>
        <a:lstStyle/>
        <a:p>
          <a:pPr algn="ctr" rtl="0"/>
          <a:r>
            <a:rPr lang="ru-RU" sz="1400" b="0" i="0" baseline="0" smtClean="0">
              <a:solidFill>
                <a:schemeClr val="tx1"/>
              </a:solidFill>
            </a:rPr>
            <a:t>Для получения другого красного красителя специально разводили насекомых кошениль, паразитирующих на растениях семейства кактусовых.</a:t>
          </a:r>
          <a:endParaRPr lang="ru-RU" sz="1400" dirty="0">
            <a:solidFill>
              <a:schemeClr val="tx1"/>
            </a:solidFill>
          </a:endParaRPr>
        </a:p>
      </dgm:t>
    </dgm:pt>
    <dgm:pt modelId="{EFCA1A34-A7EA-4EB4-8AE4-D9DC4A74F678}" type="parTrans" cxnId="{363DC04A-1D8D-435B-A1FE-B591E9BE68BA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1026E65-84DF-45C3-BAFC-3671872A12F1}" type="sibTrans" cxnId="{363DC04A-1D8D-435B-A1FE-B591E9BE68B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0B8788B-6E27-4688-9178-06D4D396CEAD}">
      <dgm:prSet custT="1"/>
      <dgm:spPr/>
      <dgm:t>
        <a:bodyPr/>
        <a:lstStyle/>
        <a:p>
          <a:pPr rtl="0"/>
          <a:r>
            <a:rPr lang="ru-RU" sz="1400" b="0" i="0" baseline="0" smtClean="0">
              <a:solidFill>
                <a:schemeClr val="tx1"/>
              </a:solidFill>
            </a:rPr>
            <a:t>Культура кошенили была известна в Америке еще до появления там европейцев. </a:t>
          </a:r>
          <a:endParaRPr lang="ru-RU" sz="1400" dirty="0">
            <a:solidFill>
              <a:schemeClr val="tx1"/>
            </a:solidFill>
          </a:endParaRPr>
        </a:p>
      </dgm:t>
    </dgm:pt>
    <dgm:pt modelId="{FA31D7B4-C401-4344-95E3-BD001B50F110}" type="parTrans" cxnId="{AF6C24EB-87B5-4670-9065-B6BA9292FB6A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35BA091-8B01-49B6-9058-C3988325A397}" type="sibTrans" cxnId="{AF6C24EB-87B5-4670-9065-B6BA9292FB6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07E761C-B3F0-4BF9-8885-3B9FC4982F04}">
      <dgm:prSet custT="1"/>
      <dgm:spPr/>
      <dgm:t>
        <a:bodyPr/>
        <a:lstStyle/>
        <a:p>
          <a:pPr rtl="0"/>
          <a:r>
            <a:rPr lang="ru-RU" sz="1400" b="0" i="0" baseline="0" dirty="0" smtClean="0">
              <a:solidFill>
                <a:schemeClr val="tx1"/>
              </a:solidFill>
            </a:rPr>
            <a:t>Однако наиболее распространенным красным красителем был </a:t>
          </a:r>
          <a:r>
            <a:rPr lang="ru-RU" sz="1400" b="1" i="0" baseline="0" dirty="0" smtClean="0">
              <a:solidFill>
                <a:schemeClr val="tx1"/>
              </a:solidFill>
            </a:rPr>
            <a:t>крап</a:t>
          </a:r>
          <a:r>
            <a:rPr lang="ru-RU" sz="1400" b="0" i="0" baseline="0" dirty="0" smtClean="0">
              <a:solidFill>
                <a:schemeClr val="tx1"/>
              </a:solidFill>
            </a:rPr>
            <a:t>, который добывали из корня марены.</a:t>
          </a:r>
          <a:endParaRPr lang="ru-RU" sz="1400" dirty="0">
            <a:solidFill>
              <a:schemeClr val="tx1"/>
            </a:solidFill>
          </a:endParaRPr>
        </a:p>
      </dgm:t>
    </dgm:pt>
    <dgm:pt modelId="{3397600A-6BC6-49D5-9967-49D7E8C60009}" type="parTrans" cxnId="{2E9BE460-2C36-42FB-A0D9-EF0A6831BA39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D3E2A65-6B62-4511-92B2-F5D5FB1B91B8}" type="sibTrans" cxnId="{2E9BE460-2C36-42FB-A0D9-EF0A6831BA3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87863C2-C359-4663-B9DB-3A27CA499454}">
      <dgm:prSet custT="1"/>
      <dgm:spPr/>
      <dgm:t>
        <a:bodyPr/>
        <a:lstStyle/>
        <a:p>
          <a:pPr rtl="0"/>
          <a:r>
            <a:rPr lang="ru-RU" sz="1400" b="0" i="0" baseline="0" dirty="0" smtClean="0">
              <a:solidFill>
                <a:schemeClr val="tx1"/>
              </a:solidFill>
            </a:rPr>
            <a:t>Красящим веществом марены является </a:t>
          </a:r>
          <a:r>
            <a:rPr lang="ru-RU" sz="1400" b="1" i="0" baseline="0" dirty="0" smtClean="0">
              <a:solidFill>
                <a:schemeClr val="tx1"/>
              </a:solidFill>
            </a:rPr>
            <a:t>ализарин</a:t>
          </a:r>
          <a:r>
            <a:rPr lang="ru-RU" sz="1400" b="0" i="0" baseline="0" dirty="0" smtClean="0">
              <a:solidFill>
                <a:schemeClr val="tx1"/>
              </a:solidFill>
            </a:rPr>
            <a:t>, который имеет желтый цвет и дает красную окраску только  после «протравы». Путём химических соединений из ализарина другие цвета.  </a:t>
          </a:r>
          <a:endParaRPr lang="ru-RU" sz="1400" b="0" i="0" baseline="0" dirty="0">
            <a:solidFill>
              <a:schemeClr val="tx1"/>
            </a:solidFill>
          </a:endParaRPr>
        </a:p>
      </dgm:t>
    </dgm:pt>
    <dgm:pt modelId="{853923BF-4302-4585-BFF7-93F6C97BBF11}" type="parTrans" cxnId="{BA8FDE17-B80D-4EEE-A733-444A716714FD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405D1F1-FE27-446C-A8F0-F22183778AC5}" type="sibTrans" cxnId="{BA8FDE17-B80D-4EEE-A733-444A716714F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01B684C-713C-4552-BC5A-CB659F51B62D}" type="pres">
      <dgm:prSet presAssocID="{7BE267B2-15FE-4E6B-86E9-0F881649E4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D0C649-A10F-4D19-A875-144A9B1D1D46}" type="pres">
      <dgm:prSet presAssocID="{84AD3D02-E713-4FFC-AA0C-71E8F8A8AABC}" presName="centerShape" presStyleLbl="node0" presStyleIdx="0" presStyleCnt="1"/>
      <dgm:spPr/>
      <dgm:t>
        <a:bodyPr/>
        <a:lstStyle/>
        <a:p>
          <a:endParaRPr lang="ru-RU"/>
        </a:p>
      </dgm:t>
    </dgm:pt>
    <dgm:pt modelId="{EA8E9E51-C6F1-4B69-936D-DE93B409C347}" type="pres">
      <dgm:prSet presAssocID="{F74F7B12-D48A-4E4D-94D1-8294EE412D97}" presName="parTrans" presStyleLbl="sibTrans2D1" presStyleIdx="0" presStyleCnt="5"/>
      <dgm:spPr/>
      <dgm:t>
        <a:bodyPr/>
        <a:lstStyle/>
        <a:p>
          <a:endParaRPr lang="ru-RU"/>
        </a:p>
      </dgm:t>
    </dgm:pt>
    <dgm:pt modelId="{50795BBF-5D2E-4AF9-A136-C3350CE334A4}" type="pres">
      <dgm:prSet presAssocID="{F74F7B12-D48A-4E4D-94D1-8294EE412D9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42CF6F7-E29A-49B3-82CF-A17E48318895}" type="pres">
      <dgm:prSet presAssocID="{5A466041-BD8B-4B81-9840-3A8BBFD6D8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D8EE4-C310-4469-9734-B4FF9ACE8965}" type="pres">
      <dgm:prSet presAssocID="{EFCA1A34-A7EA-4EB4-8AE4-D9DC4A74F678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BF52372-7403-49B6-9C26-EB5B3A94AB4A}" type="pres">
      <dgm:prSet presAssocID="{EFCA1A34-A7EA-4EB4-8AE4-D9DC4A74F67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8518DE3-7F49-4A07-8157-905382B19183}" type="pres">
      <dgm:prSet presAssocID="{2D5D521B-C4B0-450A-8CAE-84DA2F556144}" presName="node" presStyleLbl="node1" presStyleIdx="1" presStyleCnt="5" custScaleX="148781" custScaleY="112799" custRadScaleRad="106344" custRadScaleInc="-1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250A1-8DCE-4449-B9C0-A141790C0F4D}" type="pres">
      <dgm:prSet presAssocID="{FA31D7B4-C401-4344-95E3-BD001B50F11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83D71F35-6822-4C96-911D-F0270847EF48}" type="pres">
      <dgm:prSet presAssocID="{FA31D7B4-C401-4344-95E3-BD001B50F11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2ED61E4-D999-4D95-BCA9-6B8837D3FED6}" type="pres">
      <dgm:prSet presAssocID="{40B8788B-6E27-4688-9178-06D4D396CEAD}" presName="node" presStyleLbl="node1" presStyleIdx="2" presStyleCnt="5" custScaleX="115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E44A0-F301-49EE-9A03-1B782A1D25A2}" type="pres">
      <dgm:prSet presAssocID="{3397600A-6BC6-49D5-9967-49D7E8C60009}" presName="parTrans" presStyleLbl="sibTrans2D1" presStyleIdx="3" presStyleCnt="5"/>
      <dgm:spPr/>
      <dgm:t>
        <a:bodyPr/>
        <a:lstStyle/>
        <a:p>
          <a:endParaRPr lang="ru-RU"/>
        </a:p>
      </dgm:t>
    </dgm:pt>
    <dgm:pt modelId="{454A761F-D4FC-4204-A310-42180ABF14A4}" type="pres">
      <dgm:prSet presAssocID="{3397600A-6BC6-49D5-9967-49D7E8C6000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4F1ED08-29E4-4A49-9A76-02B9DDA0E31D}" type="pres">
      <dgm:prSet presAssocID="{D07E761C-B3F0-4BF9-8885-3B9FC4982F04}" presName="node" presStyleLbl="node1" presStyleIdx="3" presStyleCnt="5" custScaleX="133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56181-C278-453C-8F8A-402B2C62B304}" type="pres">
      <dgm:prSet presAssocID="{853923BF-4302-4585-BFF7-93F6C97BBF1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D26A3FB4-323B-4FB0-8278-20E491506C1F}" type="pres">
      <dgm:prSet presAssocID="{853923BF-4302-4585-BFF7-93F6C97BBF1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4CE41F62-9BC9-45BF-A8B9-9423EE71B096}" type="pres">
      <dgm:prSet presAssocID="{287863C2-C359-4663-B9DB-3A27CA499454}" presName="node" presStyleLbl="node1" presStyleIdx="4" presStyleCnt="5" custScaleX="158625" custScaleY="138650" custRadScaleRad="113171" custRadScaleInc="-1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8FDE17-B80D-4EEE-A733-444A716714FD}" srcId="{84AD3D02-E713-4FFC-AA0C-71E8F8A8AABC}" destId="{287863C2-C359-4663-B9DB-3A27CA499454}" srcOrd="4" destOrd="0" parTransId="{853923BF-4302-4585-BFF7-93F6C97BBF11}" sibTransId="{6405D1F1-FE27-446C-A8F0-F22183778AC5}"/>
    <dgm:cxn modelId="{A469E0B4-D450-44A0-A3B8-17C182626E68}" type="presOf" srcId="{287863C2-C359-4663-B9DB-3A27CA499454}" destId="{4CE41F62-9BC9-45BF-A8B9-9423EE71B096}" srcOrd="0" destOrd="0" presId="urn:microsoft.com/office/officeart/2005/8/layout/radial5"/>
    <dgm:cxn modelId="{88831FCC-97B4-491F-AD39-CA9FB50D4A1A}" type="presOf" srcId="{FA31D7B4-C401-4344-95E3-BD001B50F110}" destId="{70A250A1-8DCE-4449-B9C0-A141790C0F4D}" srcOrd="0" destOrd="0" presId="urn:microsoft.com/office/officeart/2005/8/layout/radial5"/>
    <dgm:cxn modelId="{AB541898-A3DC-4E17-847D-0C2C3C68D2D6}" type="presOf" srcId="{2D5D521B-C4B0-450A-8CAE-84DA2F556144}" destId="{28518DE3-7F49-4A07-8157-905382B19183}" srcOrd="0" destOrd="0" presId="urn:microsoft.com/office/officeart/2005/8/layout/radial5"/>
    <dgm:cxn modelId="{3B938747-4AD5-4E2D-A664-F4FCDE205DE0}" type="presOf" srcId="{EFCA1A34-A7EA-4EB4-8AE4-D9DC4A74F678}" destId="{5BF52372-7403-49B6-9C26-EB5B3A94AB4A}" srcOrd="1" destOrd="0" presId="urn:microsoft.com/office/officeart/2005/8/layout/radial5"/>
    <dgm:cxn modelId="{6E85B8F7-A4D1-4643-BD01-BADA5E84EAD9}" type="presOf" srcId="{5A466041-BD8B-4B81-9840-3A8BBFD6D8A3}" destId="{B42CF6F7-E29A-49B3-82CF-A17E48318895}" srcOrd="0" destOrd="0" presId="urn:microsoft.com/office/officeart/2005/8/layout/radial5"/>
    <dgm:cxn modelId="{AF6C24EB-87B5-4670-9065-B6BA9292FB6A}" srcId="{84AD3D02-E713-4FFC-AA0C-71E8F8A8AABC}" destId="{40B8788B-6E27-4688-9178-06D4D396CEAD}" srcOrd="2" destOrd="0" parTransId="{FA31D7B4-C401-4344-95E3-BD001B50F110}" sibTransId="{535BA091-8B01-49B6-9058-C3988325A397}"/>
    <dgm:cxn modelId="{7C9877D0-8FF0-46B3-B11A-63250CFA6CE0}" type="presOf" srcId="{EFCA1A34-A7EA-4EB4-8AE4-D9DC4A74F678}" destId="{9A3D8EE4-C310-4469-9734-B4FF9ACE8965}" srcOrd="0" destOrd="0" presId="urn:microsoft.com/office/officeart/2005/8/layout/radial5"/>
    <dgm:cxn modelId="{6D220C9F-3A63-428D-B1EA-2972C862BF77}" srcId="{84AD3D02-E713-4FFC-AA0C-71E8F8A8AABC}" destId="{5A466041-BD8B-4B81-9840-3A8BBFD6D8A3}" srcOrd="0" destOrd="0" parTransId="{F74F7B12-D48A-4E4D-94D1-8294EE412D97}" sibTransId="{1E158BA4-53F1-4D04-A389-31F3D5E6C3B7}"/>
    <dgm:cxn modelId="{E953A7DA-9299-4E7D-824C-3416DC88CF0D}" type="presOf" srcId="{FA31D7B4-C401-4344-95E3-BD001B50F110}" destId="{83D71F35-6822-4C96-911D-F0270847EF48}" srcOrd="1" destOrd="0" presId="urn:microsoft.com/office/officeart/2005/8/layout/radial5"/>
    <dgm:cxn modelId="{F298544A-D34D-4C60-A8A6-D79C68F68D36}" srcId="{7BE267B2-15FE-4E6B-86E9-0F881649E422}" destId="{84AD3D02-E713-4FFC-AA0C-71E8F8A8AABC}" srcOrd="0" destOrd="0" parTransId="{614314E0-34DB-45A8-8267-E26E8D6C5315}" sibTransId="{57905943-C8AB-4344-B204-4508A6346F79}"/>
    <dgm:cxn modelId="{884A5BC1-C0A5-43C7-B3A5-13C463373F1D}" type="presOf" srcId="{D07E761C-B3F0-4BF9-8885-3B9FC4982F04}" destId="{64F1ED08-29E4-4A49-9A76-02B9DDA0E31D}" srcOrd="0" destOrd="0" presId="urn:microsoft.com/office/officeart/2005/8/layout/radial5"/>
    <dgm:cxn modelId="{363DC04A-1D8D-435B-A1FE-B591E9BE68BA}" srcId="{84AD3D02-E713-4FFC-AA0C-71E8F8A8AABC}" destId="{2D5D521B-C4B0-450A-8CAE-84DA2F556144}" srcOrd="1" destOrd="0" parTransId="{EFCA1A34-A7EA-4EB4-8AE4-D9DC4A74F678}" sibTransId="{D1026E65-84DF-45C3-BAFC-3671872A12F1}"/>
    <dgm:cxn modelId="{9EDE670B-4A9D-4921-9FFC-F9C0CACF98A6}" type="presOf" srcId="{3397600A-6BC6-49D5-9967-49D7E8C60009}" destId="{186E44A0-F301-49EE-9A03-1B782A1D25A2}" srcOrd="0" destOrd="0" presId="urn:microsoft.com/office/officeart/2005/8/layout/radial5"/>
    <dgm:cxn modelId="{BDBB6EA4-321F-4731-8FFA-798D2C7594F4}" type="presOf" srcId="{3397600A-6BC6-49D5-9967-49D7E8C60009}" destId="{454A761F-D4FC-4204-A310-42180ABF14A4}" srcOrd="1" destOrd="0" presId="urn:microsoft.com/office/officeart/2005/8/layout/radial5"/>
    <dgm:cxn modelId="{0BCA9F27-E2F7-490B-BB4D-80EA5CA7C021}" type="presOf" srcId="{84AD3D02-E713-4FFC-AA0C-71E8F8A8AABC}" destId="{03D0C649-A10F-4D19-A875-144A9B1D1D46}" srcOrd="0" destOrd="0" presId="urn:microsoft.com/office/officeart/2005/8/layout/radial5"/>
    <dgm:cxn modelId="{FF0E7BFA-1D82-4BD6-8937-D960C91B1D81}" type="presOf" srcId="{853923BF-4302-4585-BFF7-93F6C97BBF11}" destId="{D26A3FB4-323B-4FB0-8278-20E491506C1F}" srcOrd="1" destOrd="0" presId="urn:microsoft.com/office/officeart/2005/8/layout/radial5"/>
    <dgm:cxn modelId="{4F510E7D-35D8-489C-BB43-64B0941E6856}" type="presOf" srcId="{853923BF-4302-4585-BFF7-93F6C97BBF11}" destId="{14656181-C278-453C-8F8A-402B2C62B304}" srcOrd="0" destOrd="0" presId="urn:microsoft.com/office/officeart/2005/8/layout/radial5"/>
    <dgm:cxn modelId="{B133F5E9-464F-4D62-AB56-F29E13194AF3}" type="presOf" srcId="{F74F7B12-D48A-4E4D-94D1-8294EE412D97}" destId="{EA8E9E51-C6F1-4B69-936D-DE93B409C347}" srcOrd="0" destOrd="0" presId="urn:microsoft.com/office/officeart/2005/8/layout/radial5"/>
    <dgm:cxn modelId="{3340A91D-3312-4002-91CC-0DA96DAAE402}" type="presOf" srcId="{40B8788B-6E27-4688-9178-06D4D396CEAD}" destId="{E2ED61E4-D999-4D95-BCA9-6B8837D3FED6}" srcOrd="0" destOrd="0" presId="urn:microsoft.com/office/officeart/2005/8/layout/radial5"/>
    <dgm:cxn modelId="{AFBD08C1-0AB0-4FDA-859A-1D56FC2327A5}" type="presOf" srcId="{F74F7B12-D48A-4E4D-94D1-8294EE412D97}" destId="{50795BBF-5D2E-4AF9-A136-C3350CE334A4}" srcOrd="1" destOrd="0" presId="urn:microsoft.com/office/officeart/2005/8/layout/radial5"/>
    <dgm:cxn modelId="{C4A71E73-16FE-4D39-B4FB-1D8A1D83A837}" type="presOf" srcId="{7BE267B2-15FE-4E6B-86E9-0F881649E422}" destId="{401B684C-713C-4552-BC5A-CB659F51B62D}" srcOrd="0" destOrd="0" presId="urn:microsoft.com/office/officeart/2005/8/layout/radial5"/>
    <dgm:cxn modelId="{2E9BE460-2C36-42FB-A0D9-EF0A6831BA39}" srcId="{84AD3D02-E713-4FFC-AA0C-71E8F8A8AABC}" destId="{D07E761C-B3F0-4BF9-8885-3B9FC4982F04}" srcOrd="3" destOrd="0" parTransId="{3397600A-6BC6-49D5-9967-49D7E8C60009}" sibTransId="{6D3E2A65-6B62-4511-92B2-F5D5FB1B91B8}"/>
    <dgm:cxn modelId="{5F3BED7E-83A5-4874-A304-9F7114F54DF4}" type="presParOf" srcId="{401B684C-713C-4552-BC5A-CB659F51B62D}" destId="{03D0C649-A10F-4D19-A875-144A9B1D1D46}" srcOrd="0" destOrd="0" presId="urn:microsoft.com/office/officeart/2005/8/layout/radial5"/>
    <dgm:cxn modelId="{91C0D7F1-AD87-4400-A633-C5CDC6221F90}" type="presParOf" srcId="{401B684C-713C-4552-BC5A-CB659F51B62D}" destId="{EA8E9E51-C6F1-4B69-936D-DE93B409C347}" srcOrd="1" destOrd="0" presId="urn:microsoft.com/office/officeart/2005/8/layout/radial5"/>
    <dgm:cxn modelId="{5F179F71-0BFA-4107-BD8F-7E14701A8E0B}" type="presParOf" srcId="{EA8E9E51-C6F1-4B69-936D-DE93B409C347}" destId="{50795BBF-5D2E-4AF9-A136-C3350CE334A4}" srcOrd="0" destOrd="0" presId="urn:microsoft.com/office/officeart/2005/8/layout/radial5"/>
    <dgm:cxn modelId="{D466DAC0-DEFE-486F-B23A-BDBE98655565}" type="presParOf" srcId="{401B684C-713C-4552-BC5A-CB659F51B62D}" destId="{B42CF6F7-E29A-49B3-82CF-A17E48318895}" srcOrd="2" destOrd="0" presId="urn:microsoft.com/office/officeart/2005/8/layout/radial5"/>
    <dgm:cxn modelId="{909AA91B-BB71-4948-B007-7794B6634AE5}" type="presParOf" srcId="{401B684C-713C-4552-BC5A-CB659F51B62D}" destId="{9A3D8EE4-C310-4469-9734-B4FF9ACE8965}" srcOrd="3" destOrd="0" presId="urn:microsoft.com/office/officeart/2005/8/layout/radial5"/>
    <dgm:cxn modelId="{9DB02A81-5F2A-4875-9160-5F9154510DCF}" type="presParOf" srcId="{9A3D8EE4-C310-4469-9734-B4FF9ACE8965}" destId="{5BF52372-7403-49B6-9C26-EB5B3A94AB4A}" srcOrd="0" destOrd="0" presId="urn:microsoft.com/office/officeart/2005/8/layout/radial5"/>
    <dgm:cxn modelId="{430F643B-2D59-44F8-B422-CF8DE4D46DB6}" type="presParOf" srcId="{401B684C-713C-4552-BC5A-CB659F51B62D}" destId="{28518DE3-7F49-4A07-8157-905382B19183}" srcOrd="4" destOrd="0" presId="urn:microsoft.com/office/officeart/2005/8/layout/radial5"/>
    <dgm:cxn modelId="{21D7B0EE-4FA6-46B9-BF29-163416C9628E}" type="presParOf" srcId="{401B684C-713C-4552-BC5A-CB659F51B62D}" destId="{70A250A1-8DCE-4449-B9C0-A141790C0F4D}" srcOrd="5" destOrd="0" presId="urn:microsoft.com/office/officeart/2005/8/layout/radial5"/>
    <dgm:cxn modelId="{D81C13D4-B424-46FB-9DAF-BA45F3AC3E7E}" type="presParOf" srcId="{70A250A1-8DCE-4449-B9C0-A141790C0F4D}" destId="{83D71F35-6822-4C96-911D-F0270847EF48}" srcOrd="0" destOrd="0" presId="urn:microsoft.com/office/officeart/2005/8/layout/radial5"/>
    <dgm:cxn modelId="{5CBCFEA9-C202-443E-AA06-10A03883FE0F}" type="presParOf" srcId="{401B684C-713C-4552-BC5A-CB659F51B62D}" destId="{E2ED61E4-D999-4D95-BCA9-6B8837D3FED6}" srcOrd="6" destOrd="0" presId="urn:microsoft.com/office/officeart/2005/8/layout/radial5"/>
    <dgm:cxn modelId="{4D81A23A-5890-4C69-949E-F8CCB2425F9E}" type="presParOf" srcId="{401B684C-713C-4552-BC5A-CB659F51B62D}" destId="{186E44A0-F301-49EE-9A03-1B782A1D25A2}" srcOrd="7" destOrd="0" presId="urn:microsoft.com/office/officeart/2005/8/layout/radial5"/>
    <dgm:cxn modelId="{EF654EBE-F4E2-467F-8200-BC4A203BD58A}" type="presParOf" srcId="{186E44A0-F301-49EE-9A03-1B782A1D25A2}" destId="{454A761F-D4FC-4204-A310-42180ABF14A4}" srcOrd="0" destOrd="0" presId="urn:microsoft.com/office/officeart/2005/8/layout/radial5"/>
    <dgm:cxn modelId="{6A48460B-B52F-4037-A889-E4E3A9C46BCC}" type="presParOf" srcId="{401B684C-713C-4552-BC5A-CB659F51B62D}" destId="{64F1ED08-29E4-4A49-9A76-02B9DDA0E31D}" srcOrd="8" destOrd="0" presId="urn:microsoft.com/office/officeart/2005/8/layout/radial5"/>
    <dgm:cxn modelId="{E519A341-1C73-4EF0-BDF3-E26FADEBE834}" type="presParOf" srcId="{401B684C-713C-4552-BC5A-CB659F51B62D}" destId="{14656181-C278-453C-8F8A-402B2C62B304}" srcOrd="9" destOrd="0" presId="urn:microsoft.com/office/officeart/2005/8/layout/radial5"/>
    <dgm:cxn modelId="{A0C70A76-D106-4BB3-A193-1B592DC7F530}" type="presParOf" srcId="{14656181-C278-453C-8F8A-402B2C62B304}" destId="{D26A3FB4-323B-4FB0-8278-20E491506C1F}" srcOrd="0" destOrd="0" presId="urn:microsoft.com/office/officeart/2005/8/layout/radial5"/>
    <dgm:cxn modelId="{54A44E8B-72ED-40B8-BAA8-254C1938A72D}" type="presParOf" srcId="{401B684C-713C-4552-BC5A-CB659F51B62D}" destId="{4CE41F62-9BC9-45BF-A8B9-9423EE71B09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ED8EF0-1CED-4F72-A486-3DFB9213F17B}">
      <dsp:nvSpPr>
        <dsp:cNvPr id="0" name=""/>
        <dsp:cNvSpPr/>
      </dsp:nvSpPr>
      <dsp:spPr>
        <a:xfrm>
          <a:off x="2817726" y="1940702"/>
          <a:ext cx="1437085" cy="1437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Живопись </a:t>
          </a:r>
          <a:endParaRPr lang="ru-RU" sz="1600" kern="1200" dirty="0"/>
        </a:p>
      </dsp:txBody>
      <dsp:txXfrm>
        <a:off x="2817726" y="1940702"/>
        <a:ext cx="1437085" cy="1437085"/>
      </dsp:txXfrm>
    </dsp:sp>
    <dsp:sp modelId="{6814F0EA-3422-4668-9745-6C45C1A88621}">
      <dsp:nvSpPr>
        <dsp:cNvPr id="0" name=""/>
        <dsp:cNvSpPr/>
      </dsp:nvSpPr>
      <dsp:spPr>
        <a:xfrm rot="10800000">
          <a:off x="1423527" y="2454461"/>
          <a:ext cx="1317518" cy="409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5B9857-2DA0-4363-A2C5-0AF76741C479}">
      <dsp:nvSpPr>
        <dsp:cNvPr id="0" name=""/>
        <dsp:cNvSpPr/>
      </dsp:nvSpPr>
      <dsp:spPr>
        <a:xfrm>
          <a:off x="602572" y="2113153"/>
          <a:ext cx="1641909" cy="1092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Монументально-декоративная</a:t>
          </a:r>
          <a:endParaRPr lang="ru-RU" sz="1600" kern="1200" dirty="0"/>
        </a:p>
      </dsp:txBody>
      <dsp:txXfrm>
        <a:off x="602572" y="2113153"/>
        <a:ext cx="1641909" cy="1092185"/>
      </dsp:txXfrm>
    </dsp:sp>
    <dsp:sp modelId="{4CF5FFA4-0E8E-4E4F-84FA-F7DB40DD03A5}">
      <dsp:nvSpPr>
        <dsp:cNvPr id="0" name=""/>
        <dsp:cNvSpPr/>
      </dsp:nvSpPr>
      <dsp:spPr>
        <a:xfrm rot="13267822">
          <a:off x="1732565" y="1478209"/>
          <a:ext cx="1371604" cy="409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40253E-35DA-43A4-8AD3-F5B0A7C7FC01}">
      <dsp:nvSpPr>
        <dsp:cNvPr id="0" name=""/>
        <dsp:cNvSpPr/>
      </dsp:nvSpPr>
      <dsp:spPr>
        <a:xfrm>
          <a:off x="1219195" y="685798"/>
          <a:ext cx="1365231" cy="1092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Станковая </a:t>
          </a:r>
          <a:endParaRPr lang="ru-RU" sz="1600" kern="1200" dirty="0"/>
        </a:p>
      </dsp:txBody>
      <dsp:txXfrm>
        <a:off x="1219195" y="685798"/>
        <a:ext cx="1365231" cy="1092185"/>
      </dsp:txXfrm>
    </dsp:sp>
    <dsp:sp modelId="{D0A4A30F-7111-4300-B287-F6B48B28E261}">
      <dsp:nvSpPr>
        <dsp:cNvPr id="0" name=""/>
        <dsp:cNvSpPr/>
      </dsp:nvSpPr>
      <dsp:spPr>
        <a:xfrm rot="16200000">
          <a:off x="2877510" y="1000478"/>
          <a:ext cx="1317518" cy="409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24788-46D9-417C-9750-62DD5878E58C}">
      <dsp:nvSpPr>
        <dsp:cNvPr id="0" name=""/>
        <dsp:cNvSpPr/>
      </dsp:nvSpPr>
      <dsp:spPr>
        <a:xfrm>
          <a:off x="2729137" y="411"/>
          <a:ext cx="1614263" cy="1092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Декорационная </a:t>
          </a:r>
          <a:endParaRPr lang="ru-RU" sz="1600" kern="1200" dirty="0"/>
        </a:p>
      </dsp:txBody>
      <dsp:txXfrm>
        <a:off x="2729137" y="411"/>
        <a:ext cx="1614263" cy="1092185"/>
      </dsp:txXfrm>
    </dsp:sp>
    <dsp:sp modelId="{D3971800-4F7B-4503-A2AC-F793B90EB381}">
      <dsp:nvSpPr>
        <dsp:cNvPr id="0" name=""/>
        <dsp:cNvSpPr/>
      </dsp:nvSpPr>
      <dsp:spPr>
        <a:xfrm rot="19059062">
          <a:off x="3951580" y="1472824"/>
          <a:ext cx="1323288" cy="409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8DCBC6-1A2F-473A-BA7E-61FEBB95C879}">
      <dsp:nvSpPr>
        <dsp:cNvPr id="0" name=""/>
        <dsp:cNvSpPr/>
      </dsp:nvSpPr>
      <dsp:spPr>
        <a:xfrm>
          <a:off x="4419600" y="685803"/>
          <a:ext cx="1365231" cy="1092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Иконопись </a:t>
          </a:r>
          <a:endParaRPr lang="ru-RU" sz="1600" kern="1200" dirty="0"/>
        </a:p>
      </dsp:txBody>
      <dsp:txXfrm>
        <a:off x="4419600" y="685803"/>
        <a:ext cx="1365231" cy="1092185"/>
      </dsp:txXfrm>
    </dsp:sp>
    <dsp:sp modelId="{15CEA7D5-E852-4DB5-962C-3A5DB7B51DB4}">
      <dsp:nvSpPr>
        <dsp:cNvPr id="0" name=""/>
        <dsp:cNvSpPr/>
      </dsp:nvSpPr>
      <dsp:spPr>
        <a:xfrm>
          <a:off x="4331493" y="2454461"/>
          <a:ext cx="1317518" cy="409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95F51-339F-4A0C-AE47-ACDD45BD87D9}">
      <dsp:nvSpPr>
        <dsp:cNvPr id="0" name=""/>
        <dsp:cNvSpPr/>
      </dsp:nvSpPr>
      <dsp:spPr>
        <a:xfrm>
          <a:off x="4966395" y="2113153"/>
          <a:ext cx="1365231" cy="1092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Миниатюра </a:t>
          </a:r>
          <a:endParaRPr lang="ru-RU" sz="1600" kern="1200" dirty="0"/>
        </a:p>
      </dsp:txBody>
      <dsp:txXfrm>
        <a:off x="4966395" y="2113153"/>
        <a:ext cx="1365231" cy="10921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B1D664-0E2C-4334-A0EF-50B610AD72EA}">
      <dsp:nvSpPr>
        <dsp:cNvPr id="0" name=""/>
        <dsp:cNvSpPr/>
      </dsp:nvSpPr>
      <dsp:spPr>
        <a:xfrm>
          <a:off x="594394" y="541872"/>
          <a:ext cx="3293056" cy="18738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baseline="0" dirty="0" smtClean="0"/>
            <a:t>Красный</a:t>
          </a:r>
          <a:r>
            <a:rPr lang="ru-RU" sz="1400" b="0" i="0" kern="1200" baseline="0" dirty="0" smtClean="0"/>
            <a:t> – символ огня, жизни, счастья, радости и воскрешения. Она придаёт бодрость, стимулирует умственную и физическую активность. Красный – самый сильный и заметный цвет.  </a:t>
          </a:r>
          <a:endParaRPr lang="ru-RU" sz="1400" b="0" i="0" kern="1200" baseline="0" dirty="0"/>
        </a:p>
      </dsp:txBody>
      <dsp:txXfrm>
        <a:off x="594394" y="541872"/>
        <a:ext cx="3293056" cy="1873827"/>
      </dsp:txXfrm>
    </dsp:sp>
    <dsp:sp modelId="{80F8384C-FAD0-40F4-BE8C-1BFDDA2A22D7}">
      <dsp:nvSpPr>
        <dsp:cNvPr id="0" name=""/>
        <dsp:cNvSpPr/>
      </dsp:nvSpPr>
      <dsp:spPr>
        <a:xfrm rot="10800000">
          <a:off x="2082099" y="2508729"/>
          <a:ext cx="317647" cy="13948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6B194-4872-4824-BA81-A32E69C17829}">
      <dsp:nvSpPr>
        <dsp:cNvPr id="0" name=""/>
        <dsp:cNvSpPr/>
      </dsp:nvSpPr>
      <dsp:spPr>
        <a:xfrm>
          <a:off x="598574" y="2733347"/>
          <a:ext cx="3284696" cy="1722962"/>
        </a:xfrm>
        <a:prstGeom prst="ellipse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baseline="0" dirty="0" smtClean="0">
              <a:solidFill>
                <a:schemeClr val="tx1"/>
              </a:solidFill>
            </a:rPr>
            <a:t>Жёлтый</a:t>
          </a:r>
          <a:r>
            <a:rPr lang="ru-RU" sz="1400" b="0" i="0" kern="1200" baseline="0" dirty="0" smtClean="0">
              <a:solidFill>
                <a:schemeClr val="tx1"/>
              </a:solidFill>
            </a:rPr>
            <a:t> – символ могущества, богатства, источник силы, здоровья, изобилия, бодрости и радости. Нежные оттенки жёлтого ассоциируются с дневным светом, подавляет негативные эмоции. </a:t>
          </a:r>
          <a:endParaRPr lang="ru-RU" sz="1400" b="0" i="0" kern="1200" baseline="0" dirty="0">
            <a:solidFill>
              <a:schemeClr val="tx1"/>
            </a:solidFill>
          </a:endParaRPr>
        </a:p>
      </dsp:txBody>
      <dsp:txXfrm>
        <a:off x="598574" y="2733347"/>
        <a:ext cx="3284696" cy="1722962"/>
      </dsp:txXfrm>
    </dsp:sp>
    <dsp:sp modelId="{44EF859C-E203-4EAD-8AB8-A57034A1824A}">
      <dsp:nvSpPr>
        <dsp:cNvPr id="0" name=""/>
        <dsp:cNvSpPr/>
      </dsp:nvSpPr>
      <dsp:spPr>
        <a:xfrm rot="10443156">
          <a:off x="2189064" y="4551860"/>
          <a:ext cx="317647" cy="139483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B62E3-2970-496C-A8AB-E1D278A7831F}">
      <dsp:nvSpPr>
        <dsp:cNvPr id="0" name=""/>
        <dsp:cNvSpPr/>
      </dsp:nvSpPr>
      <dsp:spPr>
        <a:xfrm>
          <a:off x="1552346" y="4775702"/>
          <a:ext cx="1808364" cy="177749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baseline="0" dirty="0" smtClean="0">
              <a:solidFill>
                <a:schemeClr val="tx1"/>
              </a:solidFill>
            </a:rPr>
            <a:t>Белый</a:t>
          </a:r>
          <a:r>
            <a:rPr lang="ru-RU" sz="1400" b="0" i="0" kern="1200" baseline="0" dirty="0" smtClean="0">
              <a:solidFill>
                <a:schemeClr val="tx1"/>
              </a:solidFill>
            </a:rPr>
            <a:t> – символ невинности, чистоты, вдохновения и духовности, покоя а также дневной свет.                                                                            </a:t>
          </a:r>
          <a:endParaRPr lang="ru-RU" sz="1400" b="0" i="0" kern="1200" baseline="0" dirty="0">
            <a:solidFill>
              <a:schemeClr val="tx1"/>
            </a:solidFill>
          </a:endParaRPr>
        </a:p>
      </dsp:txBody>
      <dsp:txXfrm>
        <a:off x="1552346" y="4775702"/>
        <a:ext cx="1808364" cy="1777497"/>
      </dsp:txXfrm>
    </dsp:sp>
    <dsp:sp modelId="{E390F02E-0D88-4BB3-B05C-8E3EC4B82A61}">
      <dsp:nvSpPr>
        <dsp:cNvPr id="0" name=""/>
        <dsp:cNvSpPr/>
      </dsp:nvSpPr>
      <dsp:spPr>
        <a:xfrm rot="5595870">
          <a:off x="3591463" y="5668502"/>
          <a:ext cx="317647" cy="139483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475F1-3E63-44CC-9C44-42A194F45EE3}">
      <dsp:nvSpPr>
        <dsp:cNvPr id="0" name=""/>
        <dsp:cNvSpPr/>
      </dsp:nvSpPr>
      <dsp:spPr>
        <a:xfrm>
          <a:off x="4125844" y="5119671"/>
          <a:ext cx="2691895" cy="1433528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baseline="0" dirty="0" smtClean="0"/>
            <a:t>Чёрный</a:t>
          </a:r>
          <a:r>
            <a:rPr lang="ru-RU" sz="1400" b="0" i="0" kern="1200" baseline="0" dirty="0" smtClean="0"/>
            <a:t> – символ власти, магии, духов.</a:t>
          </a:r>
          <a:endParaRPr lang="ru-RU" sz="1400" kern="1200" dirty="0"/>
        </a:p>
      </dsp:txBody>
      <dsp:txXfrm>
        <a:off x="4125844" y="5119671"/>
        <a:ext cx="2691895" cy="1433528"/>
      </dsp:txXfrm>
    </dsp:sp>
    <dsp:sp modelId="{33A37AFB-3893-4012-AFED-15D50C0666F8}">
      <dsp:nvSpPr>
        <dsp:cNvPr id="0" name=""/>
        <dsp:cNvSpPr/>
      </dsp:nvSpPr>
      <dsp:spPr>
        <a:xfrm rot="1222723">
          <a:off x="5628919" y="4916160"/>
          <a:ext cx="317647" cy="13948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E6279-B4AA-41F3-89E2-C5F54110E833}">
      <dsp:nvSpPr>
        <dsp:cNvPr id="0" name=""/>
        <dsp:cNvSpPr/>
      </dsp:nvSpPr>
      <dsp:spPr>
        <a:xfrm>
          <a:off x="4572002" y="2971798"/>
          <a:ext cx="3223557" cy="1895957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1" kern="1200" baseline="0" dirty="0" smtClean="0"/>
            <a:t>Синий</a:t>
          </a:r>
          <a:r>
            <a:rPr lang="ru-RU" sz="1400" b="0" i="0" kern="1200" baseline="0" dirty="0" smtClean="0"/>
            <a:t> – символ мира и покоя.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baseline="0" dirty="0" smtClean="0"/>
            <a:t>Это цвет творчества, творческого начала, помогает преодолевать трудности, находить решения сложных задач. </a:t>
          </a:r>
          <a:endParaRPr lang="ru-RU" sz="1400" b="0" i="0" kern="1200" baseline="0" dirty="0"/>
        </a:p>
      </dsp:txBody>
      <dsp:txXfrm>
        <a:off x="4572002" y="2971798"/>
        <a:ext cx="3223557" cy="1895957"/>
      </dsp:txXfrm>
    </dsp:sp>
    <dsp:sp modelId="{676AE5AE-EC4E-4BE5-B60C-B88992BC5530}">
      <dsp:nvSpPr>
        <dsp:cNvPr id="0" name=""/>
        <dsp:cNvSpPr/>
      </dsp:nvSpPr>
      <dsp:spPr>
        <a:xfrm rot="21594636">
          <a:off x="6023246" y="2753638"/>
          <a:ext cx="317647" cy="139483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23494-84A0-4BD8-94B5-574BCACFC341}">
      <dsp:nvSpPr>
        <dsp:cNvPr id="0" name=""/>
        <dsp:cNvSpPr/>
      </dsp:nvSpPr>
      <dsp:spPr>
        <a:xfrm>
          <a:off x="4419600" y="1447802"/>
          <a:ext cx="3522573" cy="123505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1" kern="1200" baseline="0" dirty="0" smtClean="0"/>
            <a:t>Фиолетовый</a:t>
          </a:r>
          <a:r>
            <a:rPr lang="ru-RU" sz="1400" b="0" i="0" kern="1200" baseline="0" dirty="0" smtClean="0"/>
            <a:t> – всегда олицетворяет мудрость, духовное богатство, интуицию.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baseline="0" dirty="0" smtClean="0"/>
            <a:t>Это цвет философов и мудрецов.</a:t>
          </a:r>
          <a:endParaRPr lang="ru-RU" sz="1400" b="0" i="0" kern="1200" baseline="0" dirty="0"/>
        </a:p>
      </dsp:txBody>
      <dsp:txXfrm>
        <a:off x="4419600" y="1447802"/>
        <a:ext cx="3522573" cy="1235054"/>
      </dsp:txXfrm>
    </dsp:sp>
    <dsp:sp modelId="{57429713-285A-4916-93E5-B6E2F40BF080}">
      <dsp:nvSpPr>
        <dsp:cNvPr id="0" name=""/>
        <dsp:cNvSpPr/>
      </dsp:nvSpPr>
      <dsp:spPr>
        <a:xfrm rot="10677">
          <a:off x="6024402" y="1242525"/>
          <a:ext cx="317647" cy="13948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EA681-D58B-4ACE-B024-7A9905DA8129}">
      <dsp:nvSpPr>
        <dsp:cNvPr id="0" name=""/>
        <dsp:cNvSpPr/>
      </dsp:nvSpPr>
      <dsp:spPr>
        <a:xfrm>
          <a:off x="4648199" y="152401"/>
          <a:ext cx="3074052" cy="1032226"/>
        </a:xfrm>
        <a:prstGeom prst="ellipse">
          <a:avLst/>
        </a:prstGeom>
        <a:solidFill>
          <a:srgbClr val="1FCC1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Зелёный</a:t>
          </a:r>
          <a:r>
            <a:rPr lang="ru-RU" sz="1400" kern="1200" dirty="0" smtClean="0"/>
            <a:t> – символ жизни, возрождения а также нежности, даёт ощущение гармонии, равновесия.                       </a:t>
          </a:r>
          <a:endParaRPr lang="ru-RU" sz="1400" kern="1200" dirty="0"/>
        </a:p>
      </dsp:txBody>
      <dsp:txXfrm>
        <a:off x="4648199" y="152401"/>
        <a:ext cx="3074052" cy="10322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2D6509-E406-45F4-B845-A1732D91BF21}">
      <dsp:nvSpPr>
        <dsp:cNvPr id="0" name=""/>
        <dsp:cNvSpPr/>
      </dsp:nvSpPr>
      <dsp:spPr>
        <a:xfrm>
          <a:off x="1940743" y="1131147"/>
          <a:ext cx="2747912" cy="27479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CC"/>
              </a:solidFill>
            </a:rPr>
            <a:t>Живопись </a:t>
          </a:r>
          <a:endParaRPr lang="ru-RU" sz="2400" kern="1200" dirty="0">
            <a:solidFill>
              <a:srgbClr val="0000CC"/>
            </a:solidFill>
          </a:endParaRPr>
        </a:p>
      </dsp:txBody>
      <dsp:txXfrm>
        <a:off x="1940743" y="1131147"/>
        <a:ext cx="2747912" cy="2747912"/>
      </dsp:txXfrm>
    </dsp:sp>
    <dsp:sp modelId="{65EADB00-D15A-4AE2-8381-A730CFED9EC8}">
      <dsp:nvSpPr>
        <dsp:cNvPr id="0" name=""/>
        <dsp:cNvSpPr/>
      </dsp:nvSpPr>
      <dsp:spPr>
        <a:xfrm>
          <a:off x="2627721" y="27170"/>
          <a:ext cx="1373956" cy="137395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CC"/>
              </a:solidFill>
            </a:rPr>
            <a:t>Фреска </a:t>
          </a:r>
          <a:endParaRPr lang="ru-RU" sz="1400" kern="1200" dirty="0">
            <a:solidFill>
              <a:srgbClr val="0000CC"/>
            </a:solidFill>
          </a:endParaRPr>
        </a:p>
      </dsp:txBody>
      <dsp:txXfrm>
        <a:off x="2627721" y="27170"/>
        <a:ext cx="1373956" cy="1373956"/>
      </dsp:txXfrm>
    </dsp:sp>
    <dsp:sp modelId="{AE187EA5-789C-4F66-8F9B-4932039B11F2}">
      <dsp:nvSpPr>
        <dsp:cNvPr id="0" name=""/>
        <dsp:cNvSpPr/>
      </dsp:nvSpPr>
      <dsp:spPr>
        <a:xfrm>
          <a:off x="3778925" y="446174"/>
          <a:ext cx="1373956" cy="137395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CC"/>
              </a:solidFill>
            </a:rPr>
            <a:t>Альсекко </a:t>
          </a:r>
          <a:endParaRPr lang="ru-RU" sz="1400" kern="1200" dirty="0">
            <a:solidFill>
              <a:srgbClr val="0000CC"/>
            </a:solidFill>
          </a:endParaRPr>
        </a:p>
      </dsp:txBody>
      <dsp:txXfrm>
        <a:off x="3778925" y="446174"/>
        <a:ext cx="1373956" cy="1373956"/>
      </dsp:txXfrm>
    </dsp:sp>
    <dsp:sp modelId="{4E64FCCC-619B-4BCE-B44C-9C7D23D7F766}">
      <dsp:nvSpPr>
        <dsp:cNvPr id="0" name=""/>
        <dsp:cNvSpPr/>
      </dsp:nvSpPr>
      <dsp:spPr>
        <a:xfrm>
          <a:off x="4391468" y="1507129"/>
          <a:ext cx="1373956" cy="137395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CC"/>
              </a:solidFill>
            </a:rPr>
            <a:t>Темпера </a:t>
          </a:r>
          <a:endParaRPr lang="ru-RU" sz="1400" kern="1200" dirty="0">
            <a:solidFill>
              <a:srgbClr val="0000CC"/>
            </a:solidFill>
          </a:endParaRPr>
        </a:p>
      </dsp:txBody>
      <dsp:txXfrm>
        <a:off x="4391468" y="1507129"/>
        <a:ext cx="1373956" cy="1373956"/>
      </dsp:txXfrm>
    </dsp:sp>
    <dsp:sp modelId="{3BCAC5B2-AD24-47E3-9950-A47412E15FAE}">
      <dsp:nvSpPr>
        <dsp:cNvPr id="0" name=""/>
        <dsp:cNvSpPr/>
      </dsp:nvSpPr>
      <dsp:spPr>
        <a:xfrm>
          <a:off x="4178734" y="2713603"/>
          <a:ext cx="1373956" cy="137395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CC"/>
              </a:solidFill>
            </a:rPr>
            <a:t>Масляная </a:t>
          </a:r>
          <a:endParaRPr lang="ru-RU" sz="1400" kern="1200" dirty="0">
            <a:solidFill>
              <a:srgbClr val="0000CC"/>
            </a:solidFill>
          </a:endParaRPr>
        </a:p>
      </dsp:txBody>
      <dsp:txXfrm>
        <a:off x="4178734" y="2713603"/>
        <a:ext cx="1373956" cy="1373956"/>
      </dsp:txXfrm>
    </dsp:sp>
    <dsp:sp modelId="{09CF1A1E-5DDA-44E7-B595-9301829C9C29}">
      <dsp:nvSpPr>
        <dsp:cNvPr id="0" name=""/>
        <dsp:cNvSpPr/>
      </dsp:nvSpPr>
      <dsp:spPr>
        <a:xfrm>
          <a:off x="3240264" y="3501072"/>
          <a:ext cx="1373956" cy="137395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CC"/>
              </a:solidFill>
            </a:rPr>
            <a:t>Эмаль </a:t>
          </a:r>
          <a:endParaRPr lang="ru-RU" sz="1400" kern="1200" dirty="0">
            <a:solidFill>
              <a:srgbClr val="0000CC"/>
            </a:solidFill>
          </a:endParaRPr>
        </a:p>
      </dsp:txBody>
      <dsp:txXfrm>
        <a:off x="3240264" y="3501072"/>
        <a:ext cx="1373956" cy="1373956"/>
      </dsp:txXfrm>
    </dsp:sp>
    <dsp:sp modelId="{41CE33AE-A685-4040-95DF-00CF3E6C83CB}">
      <dsp:nvSpPr>
        <dsp:cNvPr id="0" name=""/>
        <dsp:cNvSpPr/>
      </dsp:nvSpPr>
      <dsp:spPr>
        <a:xfrm>
          <a:off x="1752597" y="3508991"/>
          <a:ext cx="1908892" cy="137395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CC"/>
              </a:solidFill>
            </a:rPr>
            <a:t>Керамическими красками </a:t>
          </a:r>
          <a:endParaRPr lang="ru-RU" sz="1400" kern="1200" dirty="0">
            <a:solidFill>
              <a:srgbClr val="0000CC"/>
            </a:solidFill>
          </a:endParaRPr>
        </a:p>
      </dsp:txBody>
      <dsp:txXfrm>
        <a:off x="1752597" y="3508991"/>
        <a:ext cx="1908892" cy="1373956"/>
      </dsp:txXfrm>
    </dsp:sp>
    <dsp:sp modelId="{33ED2566-E368-4AB0-8E72-8B2A2E48F2E7}">
      <dsp:nvSpPr>
        <dsp:cNvPr id="0" name=""/>
        <dsp:cNvSpPr/>
      </dsp:nvSpPr>
      <dsp:spPr>
        <a:xfrm>
          <a:off x="1123755" y="2660180"/>
          <a:ext cx="1373956" cy="137395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CC"/>
              </a:solidFill>
            </a:rPr>
            <a:t>Восковая </a:t>
          </a:r>
          <a:endParaRPr lang="ru-RU" sz="1400" kern="1200" dirty="0">
            <a:solidFill>
              <a:srgbClr val="0000CC"/>
            </a:solidFill>
          </a:endParaRPr>
        </a:p>
      </dsp:txBody>
      <dsp:txXfrm>
        <a:off x="1123755" y="2660180"/>
        <a:ext cx="1373956" cy="1373956"/>
      </dsp:txXfrm>
    </dsp:sp>
    <dsp:sp modelId="{1645F2B6-4FA5-4675-8141-8CB333A3CEF6}">
      <dsp:nvSpPr>
        <dsp:cNvPr id="0" name=""/>
        <dsp:cNvSpPr/>
      </dsp:nvSpPr>
      <dsp:spPr>
        <a:xfrm>
          <a:off x="863975" y="1507129"/>
          <a:ext cx="1373956" cy="137395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CC"/>
              </a:solidFill>
            </a:rPr>
            <a:t>Клеевая </a:t>
          </a:r>
          <a:endParaRPr lang="ru-RU" sz="1400" kern="1200" dirty="0">
            <a:solidFill>
              <a:srgbClr val="0000CC"/>
            </a:solidFill>
          </a:endParaRPr>
        </a:p>
      </dsp:txBody>
      <dsp:txXfrm>
        <a:off x="863975" y="1507129"/>
        <a:ext cx="1373956" cy="1373956"/>
      </dsp:txXfrm>
    </dsp:sp>
    <dsp:sp modelId="{0FDA9B0D-F0A7-45AC-944F-44AF51268317}">
      <dsp:nvSpPr>
        <dsp:cNvPr id="0" name=""/>
        <dsp:cNvSpPr/>
      </dsp:nvSpPr>
      <dsp:spPr>
        <a:xfrm>
          <a:off x="1371602" y="446174"/>
          <a:ext cx="1583787" cy="137395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CC"/>
              </a:solidFill>
            </a:rPr>
            <a:t>Силикатными красками </a:t>
          </a:r>
          <a:endParaRPr lang="ru-RU" sz="1400" kern="1200" dirty="0">
            <a:solidFill>
              <a:srgbClr val="0000CC"/>
            </a:solidFill>
          </a:endParaRPr>
        </a:p>
      </dsp:txBody>
      <dsp:txXfrm>
        <a:off x="1371602" y="446174"/>
        <a:ext cx="1583787" cy="13739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06703F-04A0-4DE5-9899-EC1DA83128CA}">
      <dsp:nvSpPr>
        <dsp:cNvPr id="0" name=""/>
        <dsp:cNvSpPr/>
      </dsp:nvSpPr>
      <dsp:spPr>
        <a:xfrm>
          <a:off x="0" y="2765"/>
          <a:ext cx="3200400" cy="8522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Arial" pitchFamily="34" charset="0"/>
              <a:cs typeface="Times New Roman" pitchFamily="18" charset="0"/>
            </a:rPr>
            <a:t>Сурик</a:t>
          </a:r>
          <a:r>
            <a:rPr kumimoji="0" lang="ru-RU" sz="2400" b="0" i="0" u="none" strike="noStrike" kern="1200" cap="none" normalizeH="0" baseline="0" dirty="0" smtClean="0">
              <a:ln/>
              <a:effectLst/>
              <a:latin typeface="Arial" pitchFamily="34" charset="0"/>
              <a:cs typeface="Times New Roman" pitchFamily="18" charset="0"/>
            </a:rPr>
            <a:t> </a:t>
          </a:r>
          <a:endParaRPr kumimoji="0" lang="ru-RU" sz="24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algn="ctr">
            <a:spcBef>
              <a:spcPct val="0"/>
            </a:spcBef>
          </a:pPr>
          <a:endParaRPr lang="ru-RU" sz="2400" kern="1200" dirty="0"/>
        </a:p>
      </dsp:txBody>
      <dsp:txXfrm>
        <a:off x="0" y="2765"/>
        <a:ext cx="3200400" cy="852271"/>
      </dsp:txXfrm>
    </dsp:sp>
    <dsp:sp modelId="{831A8694-EEF3-49EA-BD8D-F0C5262EDDFE}">
      <dsp:nvSpPr>
        <dsp:cNvPr id="0" name=""/>
        <dsp:cNvSpPr/>
      </dsp:nvSpPr>
      <dsp:spPr>
        <a:xfrm>
          <a:off x="0" y="867524"/>
          <a:ext cx="3200400" cy="8522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Arial" pitchFamily="34" charset="0"/>
              <a:cs typeface="Times New Roman" pitchFamily="18" charset="0"/>
            </a:rPr>
            <a:t>Киноварь</a:t>
          </a:r>
          <a:endParaRPr kumimoji="0" lang="ru-RU" sz="24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algn="ctr">
            <a:spcBef>
              <a:spcPct val="0"/>
            </a:spcBef>
          </a:pPr>
          <a:endParaRPr lang="ru-RU" sz="2400" kern="1200" dirty="0"/>
        </a:p>
      </dsp:txBody>
      <dsp:txXfrm>
        <a:off x="0" y="867524"/>
        <a:ext cx="3200400" cy="852271"/>
      </dsp:txXfrm>
    </dsp:sp>
    <dsp:sp modelId="{FC5CEF30-9842-4958-A5E2-C1039A3560FF}">
      <dsp:nvSpPr>
        <dsp:cNvPr id="0" name=""/>
        <dsp:cNvSpPr/>
      </dsp:nvSpPr>
      <dsp:spPr>
        <a:xfrm>
          <a:off x="0" y="1732284"/>
          <a:ext cx="3200400" cy="8522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Зелень и синь</a:t>
          </a:r>
          <a:endParaRPr lang="ru-RU" sz="2400" kern="1200" dirty="0"/>
        </a:p>
      </dsp:txBody>
      <dsp:txXfrm>
        <a:off x="0" y="1732284"/>
        <a:ext cx="3200400" cy="852271"/>
      </dsp:txXfrm>
    </dsp:sp>
    <dsp:sp modelId="{0AB8B07E-18CB-4D2E-AA43-41E6EA71FA03}">
      <dsp:nvSpPr>
        <dsp:cNvPr id="0" name=""/>
        <dsp:cNvSpPr/>
      </dsp:nvSpPr>
      <dsp:spPr>
        <a:xfrm>
          <a:off x="0" y="2597043"/>
          <a:ext cx="3200400" cy="8522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Ультрамарин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0" y="2597043"/>
        <a:ext cx="3200400" cy="852271"/>
      </dsp:txXfrm>
    </dsp:sp>
    <dsp:sp modelId="{FC3732C4-9309-4DC3-ADC5-FAFA8BDE3F2E}">
      <dsp:nvSpPr>
        <dsp:cNvPr id="0" name=""/>
        <dsp:cNvSpPr/>
      </dsp:nvSpPr>
      <dsp:spPr>
        <a:xfrm>
          <a:off x="0" y="3461803"/>
          <a:ext cx="3200400" cy="85227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Индиго, пурпур и шафран</a:t>
          </a:r>
          <a:endParaRPr lang="ru-RU" sz="2400" kern="1200" dirty="0"/>
        </a:p>
      </dsp:txBody>
      <dsp:txXfrm>
        <a:off x="0" y="3461803"/>
        <a:ext cx="3200400" cy="852271"/>
      </dsp:txXfrm>
    </dsp:sp>
    <dsp:sp modelId="{30AF4093-796C-43F3-A0E3-1919174B0A42}">
      <dsp:nvSpPr>
        <dsp:cNvPr id="0" name=""/>
        <dsp:cNvSpPr/>
      </dsp:nvSpPr>
      <dsp:spPr>
        <a:xfrm>
          <a:off x="0" y="4326562"/>
          <a:ext cx="3200400" cy="8522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Кермес, крапы и ализарин</a:t>
          </a:r>
          <a:r>
            <a:rPr lang="ru-RU" sz="2400" kern="1200" smtClean="0"/>
            <a:t>  </a:t>
          </a:r>
          <a:endParaRPr lang="ru-RU" sz="2400" kern="1200" dirty="0"/>
        </a:p>
      </dsp:txBody>
      <dsp:txXfrm>
        <a:off x="0" y="4326562"/>
        <a:ext cx="3200400" cy="8522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C3F13F-9235-41FE-8C61-8B7E466D5FD8}">
      <dsp:nvSpPr>
        <dsp:cNvPr id="0" name=""/>
        <dsp:cNvSpPr/>
      </dsp:nvSpPr>
      <dsp:spPr>
        <a:xfrm>
          <a:off x="0" y="1455"/>
          <a:ext cx="807720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6BCCD0-81C2-4D55-82AC-35A2075B3184}">
      <dsp:nvSpPr>
        <dsp:cNvPr id="0" name=""/>
        <dsp:cNvSpPr/>
      </dsp:nvSpPr>
      <dsp:spPr>
        <a:xfrm>
          <a:off x="1371597" y="215627"/>
          <a:ext cx="5654040" cy="6087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Сурик </a:t>
          </a:r>
          <a:br>
            <a:rPr lang="ru-RU" sz="2000" kern="1200" dirty="0" smtClean="0">
              <a:solidFill>
                <a:schemeClr val="bg1"/>
              </a:solidFill>
            </a:rPr>
          </a:br>
          <a:endParaRPr lang="ru-RU" sz="2000" kern="1200" dirty="0">
            <a:solidFill>
              <a:schemeClr val="bg1"/>
            </a:solidFill>
          </a:endParaRPr>
        </a:p>
      </dsp:txBody>
      <dsp:txXfrm>
        <a:off x="1371597" y="215627"/>
        <a:ext cx="5654040" cy="608759"/>
      </dsp:txXfrm>
    </dsp:sp>
    <dsp:sp modelId="{CD39A954-FD22-47EC-94C9-5425A0509DBD}">
      <dsp:nvSpPr>
        <dsp:cNvPr id="0" name=""/>
        <dsp:cNvSpPr/>
      </dsp:nvSpPr>
      <dsp:spPr>
        <a:xfrm>
          <a:off x="0" y="1411695"/>
          <a:ext cx="807720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D87044-18A0-4414-A85B-4A6F327DEC08}">
      <dsp:nvSpPr>
        <dsp:cNvPr id="0" name=""/>
        <dsp:cNvSpPr/>
      </dsp:nvSpPr>
      <dsp:spPr>
        <a:xfrm>
          <a:off x="1371597" y="1572717"/>
          <a:ext cx="5654040" cy="71327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63000"/>
                <a:satMod val="165000"/>
              </a:schemeClr>
            </a:gs>
            <a:gs pos="30000">
              <a:schemeClr val="accent5">
                <a:hueOff val="-4966938"/>
                <a:satOff val="19906"/>
                <a:lumOff val="4314"/>
                <a:alphaOff val="0"/>
                <a:shade val="58000"/>
                <a:satMod val="165000"/>
              </a:schemeClr>
            </a:gs>
            <a:gs pos="75000">
              <a:schemeClr val="accent5">
                <a:hueOff val="-4966938"/>
                <a:satOff val="19906"/>
                <a:lumOff val="4314"/>
                <a:alphaOff val="0"/>
                <a:shade val="30000"/>
                <a:satMod val="17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Был открыт случайно греческим художником </a:t>
          </a:r>
          <a:r>
            <a:rPr lang="ru-RU" sz="2000" b="0" i="0" kern="1200" baseline="0" dirty="0" err="1" smtClean="0"/>
            <a:t>Никием</a:t>
          </a:r>
          <a:r>
            <a:rPr lang="ru-RU" sz="2000" b="0" i="0" kern="1200" baseline="0" dirty="0" smtClean="0"/>
            <a:t>.</a:t>
          </a:r>
          <a:endParaRPr lang="ru-RU" sz="2000" kern="1200" dirty="0"/>
        </a:p>
      </dsp:txBody>
      <dsp:txXfrm>
        <a:off x="1371597" y="1572717"/>
        <a:ext cx="5654040" cy="713279"/>
      </dsp:txXfrm>
    </dsp:sp>
    <dsp:sp modelId="{FBF5E21B-E1A0-4E0D-B495-9FE022DFD771}">
      <dsp:nvSpPr>
        <dsp:cNvPr id="0" name=""/>
        <dsp:cNvSpPr/>
      </dsp:nvSpPr>
      <dsp:spPr>
        <a:xfrm>
          <a:off x="0" y="5061944"/>
          <a:ext cx="807720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3A1380-9986-4490-9DDF-367689D496C6}">
      <dsp:nvSpPr>
        <dsp:cNvPr id="0" name=""/>
        <dsp:cNvSpPr/>
      </dsp:nvSpPr>
      <dsp:spPr>
        <a:xfrm>
          <a:off x="1371597" y="2844003"/>
          <a:ext cx="5654040" cy="295328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63000"/>
                <a:satMod val="165000"/>
              </a:schemeClr>
            </a:gs>
            <a:gs pos="30000">
              <a:schemeClr val="accent5">
                <a:hueOff val="-9933876"/>
                <a:satOff val="39811"/>
                <a:lumOff val="8628"/>
                <a:alphaOff val="0"/>
                <a:shade val="58000"/>
                <a:satMod val="165000"/>
              </a:schemeClr>
            </a:gs>
            <a:gs pos="75000">
              <a:schemeClr val="accent5">
                <a:hueOff val="-9933876"/>
                <a:satOff val="39811"/>
                <a:lumOff val="8628"/>
                <a:alphaOff val="0"/>
                <a:shade val="30000"/>
                <a:satMod val="17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Для своих работ он заказал белила, которые привезли в афинский порт </a:t>
          </a:r>
          <a:r>
            <a:rPr lang="ru-RU" sz="2000" b="0" i="0" kern="1200" baseline="0" dirty="0" err="1" smtClean="0"/>
            <a:t>Пирей</a:t>
          </a:r>
          <a:r>
            <a:rPr lang="ru-RU" sz="2000" b="0" i="0" kern="1200" baseline="0" dirty="0" smtClean="0"/>
            <a:t> с грузом на корабле. Однако возникший на корабле пожар омрачил надежды художника:  практически весь груз сгорел. Подойдя к обгоревшим бочкам, в которых везли белила, Никий обнаружил под слоем угля и золы ярко-красное вещество, которое впоследствии  использовал как превосходную краску.</a:t>
          </a:r>
          <a:endParaRPr lang="ru-RU" sz="2000" b="0" i="0" kern="1200" baseline="0" dirty="0"/>
        </a:p>
      </dsp:txBody>
      <dsp:txXfrm>
        <a:off x="1371597" y="2844003"/>
        <a:ext cx="5654040" cy="29532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FA2C20-51C3-492D-86E7-AD25BD7AB9F5}">
      <dsp:nvSpPr>
        <dsp:cNvPr id="0" name=""/>
        <dsp:cNvSpPr/>
      </dsp:nvSpPr>
      <dsp:spPr>
        <a:xfrm>
          <a:off x="1460590" y="585629"/>
          <a:ext cx="5115817" cy="5115817"/>
        </a:xfrm>
        <a:prstGeom prst="blockArc">
          <a:avLst>
            <a:gd name="adj1" fmla="val 13500000"/>
            <a:gd name="adj2" fmla="val 16200000"/>
            <a:gd name="adj3" fmla="val 34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C21EF-8C98-4501-B5AF-4A10B807B16C}">
      <dsp:nvSpPr>
        <dsp:cNvPr id="0" name=""/>
        <dsp:cNvSpPr/>
      </dsp:nvSpPr>
      <dsp:spPr>
        <a:xfrm>
          <a:off x="1460590" y="585629"/>
          <a:ext cx="5115817" cy="5115817"/>
        </a:xfrm>
        <a:prstGeom prst="blockArc">
          <a:avLst>
            <a:gd name="adj1" fmla="val 10800000"/>
            <a:gd name="adj2" fmla="val 13500000"/>
            <a:gd name="adj3" fmla="val 34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05142-0C53-411A-9402-3D4737B0B7B4}">
      <dsp:nvSpPr>
        <dsp:cNvPr id="0" name=""/>
        <dsp:cNvSpPr/>
      </dsp:nvSpPr>
      <dsp:spPr>
        <a:xfrm>
          <a:off x="1408201" y="1096180"/>
          <a:ext cx="5115817" cy="5115817"/>
        </a:xfrm>
        <a:prstGeom prst="blockArc">
          <a:avLst>
            <a:gd name="adj1" fmla="val 9014542"/>
            <a:gd name="adj2" fmla="val 11503046"/>
            <a:gd name="adj3" fmla="val 34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605B6-6BE8-4E65-AEF0-1DFF7ED0E723}">
      <dsp:nvSpPr>
        <dsp:cNvPr id="0" name=""/>
        <dsp:cNvSpPr/>
      </dsp:nvSpPr>
      <dsp:spPr>
        <a:xfrm>
          <a:off x="1054269" y="618682"/>
          <a:ext cx="5115817" cy="5115817"/>
        </a:xfrm>
        <a:prstGeom prst="blockArc">
          <a:avLst>
            <a:gd name="adj1" fmla="val 4841928"/>
            <a:gd name="adj2" fmla="val 8199868"/>
            <a:gd name="adj3" fmla="val 343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07C21-604F-4282-94EB-F85C2FBD5D56}">
      <dsp:nvSpPr>
        <dsp:cNvPr id="0" name=""/>
        <dsp:cNvSpPr/>
      </dsp:nvSpPr>
      <dsp:spPr>
        <a:xfrm>
          <a:off x="1791412" y="607491"/>
          <a:ext cx="5115817" cy="5115817"/>
        </a:xfrm>
        <a:prstGeom prst="blockArc">
          <a:avLst>
            <a:gd name="adj1" fmla="val 2621216"/>
            <a:gd name="adj2" fmla="val 5853699"/>
            <a:gd name="adj3" fmla="val 34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48FAD-5BE7-418F-912D-8F19C573691A}">
      <dsp:nvSpPr>
        <dsp:cNvPr id="0" name=""/>
        <dsp:cNvSpPr/>
      </dsp:nvSpPr>
      <dsp:spPr>
        <a:xfrm>
          <a:off x="1492873" y="987219"/>
          <a:ext cx="5115817" cy="5115817"/>
        </a:xfrm>
        <a:prstGeom prst="blockArc">
          <a:avLst>
            <a:gd name="adj1" fmla="val 21048482"/>
            <a:gd name="adj2" fmla="val 1959674"/>
            <a:gd name="adj3" fmla="val 34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03A51-B7B2-49AD-A705-220D6A8F75A4}">
      <dsp:nvSpPr>
        <dsp:cNvPr id="0" name=""/>
        <dsp:cNvSpPr/>
      </dsp:nvSpPr>
      <dsp:spPr>
        <a:xfrm>
          <a:off x="1460590" y="585629"/>
          <a:ext cx="5115817" cy="5115817"/>
        </a:xfrm>
        <a:prstGeom prst="blockArc">
          <a:avLst>
            <a:gd name="adj1" fmla="val 18900000"/>
            <a:gd name="adj2" fmla="val 0"/>
            <a:gd name="adj3" fmla="val 34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76791-6628-4C25-A363-02A07CD1845D}">
      <dsp:nvSpPr>
        <dsp:cNvPr id="0" name=""/>
        <dsp:cNvSpPr/>
      </dsp:nvSpPr>
      <dsp:spPr>
        <a:xfrm>
          <a:off x="1460590" y="585629"/>
          <a:ext cx="5115817" cy="5115817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E7C60-20DC-4E81-A16F-9DA30EC7AB63}">
      <dsp:nvSpPr>
        <dsp:cNvPr id="0" name=""/>
        <dsp:cNvSpPr/>
      </dsp:nvSpPr>
      <dsp:spPr>
        <a:xfrm>
          <a:off x="3146887" y="2271926"/>
          <a:ext cx="1743223" cy="17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/>
            <a:t>Киноварь</a:t>
          </a:r>
          <a:endParaRPr lang="ru-RU" sz="2000" b="0" i="0" kern="1200" baseline="0" dirty="0"/>
        </a:p>
      </dsp:txBody>
      <dsp:txXfrm>
        <a:off x="3146887" y="2271926"/>
        <a:ext cx="1743223" cy="1743223"/>
      </dsp:txXfrm>
    </dsp:sp>
    <dsp:sp modelId="{A757DB26-46C0-4068-A5F2-1C62B130BDA0}">
      <dsp:nvSpPr>
        <dsp:cNvPr id="0" name=""/>
        <dsp:cNvSpPr/>
      </dsp:nvSpPr>
      <dsp:spPr>
        <a:xfrm>
          <a:off x="3179725" y="-208019"/>
          <a:ext cx="1677547" cy="16751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Яркая окраска природных соединений серы привлекла художников в глубокой древности. </a:t>
          </a:r>
          <a:endParaRPr lang="ru-RU" sz="1200" b="0" i="0" kern="1200" baseline="0" dirty="0"/>
        </a:p>
      </dsp:txBody>
      <dsp:txXfrm>
        <a:off x="3179725" y="-208019"/>
        <a:ext cx="1677547" cy="1675156"/>
      </dsp:txXfrm>
    </dsp:sp>
    <dsp:sp modelId="{254B1316-55A0-4AB1-A66C-C3D2643161B6}">
      <dsp:nvSpPr>
        <dsp:cNvPr id="0" name=""/>
        <dsp:cNvSpPr/>
      </dsp:nvSpPr>
      <dsp:spPr>
        <a:xfrm>
          <a:off x="4856126" y="616355"/>
          <a:ext cx="1880049" cy="14990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Природная киноварь применялась как художественная краска уже в Древнем Египте, примерно в 5-ом веке до н. э. </a:t>
          </a:r>
          <a:endParaRPr lang="ru-RU" sz="1200" b="0" i="0" kern="1200" baseline="0" dirty="0"/>
        </a:p>
      </dsp:txBody>
      <dsp:txXfrm>
        <a:off x="4856126" y="616355"/>
        <a:ext cx="1880049" cy="1499060"/>
      </dsp:txXfrm>
    </dsp:sp>
    <dsp:sp modelId="{55376DC2-F323-47CB-AC74-1B6B77BDD334}">
      <dsp:nvSpPr>
        <dsp:cNvPr id="0" name=""/>
        <dsp:cNvSpPr/>
      </dsp:nvSpPr>
      <dsp:spPr>
        <a:xfrm>
          <a:off x="5655273" y="2381536"/>
          <a:ext cx="1754411" cy="15240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Искусственная киноварь появилась в Древнем Китае во 2-ом веке н. э., а в Европу попала через арабов. </a:t>
          </a:r>
          <a:endParaRPr lang="ru-RU" sz="1200" b="0" i="0" kern="1200" baseline="0" dirty="0"/>
        </a:p>
      </dsp:txBody>
      <dsp:txXfrm>
        <a:off x="5655273" y="2381536"/>
        <a:ext cx="1754411" cy="1524002"/>
      </dsp:txXfrm>
    </dsp:sp>
    <dsp:sp modelId="{04ABC0C3-9297-4B19-8360-51AFD6833AB0}">
      <dsp:nvSpPr>
        <dsp:cNvPr id="0" name=""/>
        <dsp:cNvSpPr/>
      </dsp:nvSpPr>
      <dsp:spPr>
        <a:xfrm>
          <a:off x="5029193" y="4114796"/>
          <a:ext cx="2276095" cy="15741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Название «киноварь», по-видимому, имеет индийское происхождение, и первоначально оно означало «драконова кровь» - смола «драконова дерева». </a:t>
          </a:r>
          <a:endParaRPr lang="ru-RU" sz="1200" b="0" i="0" kern="1200" baseline="0" dirty="0"/>
        </a:p>
      </dsp:txBody>
      <dsp:txXfrm>
        <a:off x="5029193" y="4114796"/>
        <a:ext cx="2276095" cy="1574106"/>
      </dsp:txXfrm>
    </dsp:sp>
    <dsp:sp modelId="{ED6D7D78-5EAA-4DBB-9CBD-4CFA02E2B1AE}">
      <dsp:nvSpPr>
        <dsp:cNvPr id="0" name=""/>
        <dsp:cNvSpPr/>
      </dsp:nvSpPr>
      <dsp:spPr>
        <a:xfrm>
          <a:off x="2971799" y="4858615"/>
          <a:ext cx="2093399" cy="15978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В</a:t>
          </a:r>
          <a:r>
            <a:rPr lang="en-US" sz="1200" b="0" i="0" kern="1200" baseline="0" dirty="0" smtClean="0"/>
            <a:t> </a:t>
          </a:r>
          <a:r>
            <a:rPr lang="ru-RU" sz="1200" b="0" i="0" kern="1200" baseline="0" dirty="0" smtClean="0"/>
            <a:t>качестве пигмента киноварь использовали для приготовления масляных и акварельных красок. </a:t>
          </a:r>
          <a:endParaRPr lang="ru-RU" sz="1200" b="0" i="0" kern="1200" baseline="0" dirty="0"/>
        </a:p>
      </dsp:txBody>
      <dsp:txXfrm>
        <a:off x="2971799" y="4858615"/>
        <a:ext cx="2093399" cy="1597804"/>
      </dsp:txXfrm>
    </dsp:sp>
    <dsp:sp modelId="{6C26C95D-9913-49D2-B338-F98C7C6EA02B}">
      <dsp:nvSpPr>
        <dsp:cNvPr id="0" name=""/>
        <dsp:cNvSpPr/>
      </dsp:nvSpPr>
      <dsp:spPr>
        <a:xfrm>
          <a:off x="609597" y="4038606"/>
          <a:ext cx="2348091" cy="17265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Инки Южной Америки использовали киноварь как косметическое средство. Они подводили ею глаза один раз в жизни в день бракосочетания. </a:t>
          </a:r>
          <a:endParaRPr lang="ru-RU" sz="1200" b="0" i="0" kern="1200" baseline="0" dirty="0"/>
        </a:p>
      </dsp:txBody>
      <dsp:txXfrm>
        <a:off x="609597" y="4038606"/>
        <a:ext cx="2348091" cy="1726504"/>
      </dsp:txXfrm>
    </dsp:sp>
    <dsp:sp modelId="{1DB64898-CF30-45C9-AF60-1150575DD5F5}">
      <dsp:nvSpPr>
        <dsp:cNvPr id="0" name=""/>
        <dsp:cNvSpPr/>
      </dsp:nvSpPr>
      <dsp:spPr>
        <a:xfrm>
          <a:off x="667515" y="2533409"/>
          <a:ext cx="1674009" cy="12202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Изготовляли киноварь из крови мексиканских муравьёв. </a:t>
          </a:r>
          <a:endParaRPr lang="ru-RU" sz="1200" b="0" i="0" kern="1200" baseline="0" dirty="0"/>
        </a:p>
      </dsp:txBody>
      <dsp:txXfrm>
        <a:off x="667515" y="2533409"/>
        <a:ext cx="1674009" cy="1220256"/>
      </dsp:txXfrm>
    </dsp:sp>
    <dsp:sp modelId="{0E3401CD-9C69-4468-B9B4-0D4FFB96E098}">
      <dsp:nvSpPr>
        <dsp:cNvPr id="0" name=""/>
        <dsp:cNvSpPr/>
      </dsp:nvSpPr>
      <dsp:spPr>
        <a:xfrm>
          <a:off x="1281292" y="616355"/>
          <a:ext cx="1919109" cy="14990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Сейчас киноварью не пользуются, потому что она непрочная и сильно темнеет на свету. </a:t>
          </a:r>
          <a:endParaRPr lang="ru-RU" sz="1200" b="0" i="0" kern="1200" baseline="0" dirty="0"/>
        </a:p>
      </dsp:txBody>
      <dsp:txXfrm>
        <a:off x="1281292" y="616355"/>
        <a:ext cx="1919109" cy="14990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C96D1-DB1D-46A2-9596-E96B01097423}">
      <dsp:nvSpPr>
        <dsp:cNvPr id="0" name=""/>
        <dsp:cNvSpPr/>
      </dsp:nvSpPr>
      <dsp:spPr>
        <a:xfrm>
          <a:off x="2673092" y="2208669"/>
          <a:ext cx="2169534" cy="16786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chemeClr val="bg2">
                  <a:lumMod val="10000"/>
                </a:schemeClr>
              </a:solidFill>
            </a:rPr>
            <a:t>Зелень и синь</a:t>
          </a:r>
          <a:endParaRPr lang="ru-RU" sz="2000" b="0" i="0" kern="1200" baseline="0" dirty="0">
            <a:solidFill>
              <a:schemeClr val="bg2">
                <a:lumMod val="10000"/>
              </a:schemeClr>
            </a:solidFill>
          </a:endParaRPr>
        </a:p>
      </dsp:txBody>
      <dsp:txXfrm>
        <a:off x="2673092" y="2208669"/>
        <a:ext cx="2169534" cy="1678660"/>
      </dsp:txXfrm>
    </dsp:sp>
    <dsp:sp modelId="{DFFBE94F-2059-4C27-B7CA-DE397496B249}">
      <dsp:nvSpPr>
        <dsp:cNvPr id="0" name=""/>
        <dsp:cNvSpPr/>
      </dsp:nvSpPr>
      <dsp:spPr>
        <a:xfrm rot="16200000">
          <a:off x="3504120" y="1934699"/>
          <a:ext cx="507478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507478" y="202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2">
                <a:lumMod val="10000"/>
              </a:schemeClr>
            </a:solidFill>
          </a:endParaRPr>
        </a:p>
      </dsp:txBody>
      <dsp:txXfrm rot="16200000">
        <a:off x="3745172" y="1942243"/>
        <a:ext cx="25373" cy="25373"/>
      </dsp:txXfrm>
    </dsp:sp>
    <dsp:sp modelId="{12124CF3-E585-478D-B367-F31EABBDD492}">
      <dsp:nvSpPr>
        <dsp:cNvPr id="0" name=""/>
        <dsp:cNvSpPr/>
      </dsp:nvSpPr>
      <dsp:spPr>
        <a:xfrm>
          <a:off x="2918529" y="22531"/>
          <a:ext cx="1678660" cy="16786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smtClean="0">
              <a:solidFill>
                <a:schemeClr val="bg2">
                  <a:lumMod val="10000"/>
                </a:schemeClr>
              </a:solidFill>
            </a:rPr>
            <a:t>Одной из самых древних зеленых красок была малахитовая зелень. </a:t>
          </a:r>
          <a:endParaRPr lang="en-US" sz="1200" b="0" i="0" kern="1200" baseline="0" dirty="0">
            <a:solidFill>
              <a:schemeClr val="bg2">
                <a:lumMod val="10000"/>
              </a:schemeClr>
            </a:solidFill>
          </a:endParaRPr>
        </a:p>
      </dsp:txBody>
      <dsp:txXfrm>
        <a:off x="2918529" y="22531"/>
        <a:ext cx="1678660" cy="1678660"/>
      </dsp:txXfrm>
    </dsp:sp>
    <dsp:sp modelId="{28E65CDC-146F-4446-8EDA-F39A78E60140}">
      <dsp:nvSpPr>
        <dsp:cNvPr id="0" name=""/>
        <dsp:cNvSpPr/>
      </dsp:nvSpPr>
      <dsp:spPr>
        <a:xfrm rot="19800000">
          <a:off x="4607805" y="2453193"/>
          <a:ext cx="290494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290494" y="202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2">
                <a:lumMod val="10000"/>
              </a:schemeClr>
            </a:solidFill>
          </a:endParaRPr>
        </a:p>
      </dsp:txBody>
      <dsp:txXfrm rot="19800000">
        <a:off x="4745790" y="2466162"/>
        <a:ext cx="14524" cy="14524"/>
      </dsp:txXfrm>
    </dsp:sp>
    <dsp:sp modelId="{5D313192-926C-429F-AF58-1ACE17163A1E}">
      <dsp:nvSpPr>
        <dsp:cNvPr id="0" name=""/>
        <dsp:cNvSpPr/>
      </dsp:nvSpPr>
      <dsp:spPr>
        <a:xfrm>
          <a:off x="4739589" y="1115600"/>
          <a:ext cx="1823041" cy="1678660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63000"/>
                <a:satMod val="165000"/>
              </a:schemeClr>
            </a:gs>
            <a:gs pos="30000">
              <a:schemeClr val="accent5">
                <a:hueOff val="-1986775"/>
                <a:satOff val="7962"/>
                <a:lumOff val="1726"/>
                <a:alphaOff val="0"/>
                <a:shade val="58000"/>
                <a:satMod val="165000"/>
              </a:schemeClr>
            </a:gs>
            <a:gs pos="75000">
              <a:schemeClr val="accent5">
                <a:hueOff val="-1986775"/>
                <a:satOff val="7962"/>
                <a:lumOff val="1726"/>
                <a:alphaOff val="0"/>
                <a:shade val="30000"/>
                <a:satMod val="175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solidFill>
                <a:schemeClr val="bg2">
                  <a:lumMod val="10000"/>
                </a:schemeClr>
              </a:solidFill>
            </a:rPr>
            <a:t>Название «малахит» происходит от греческого.  </a:t>
          </a:r>
          <a:endParaRPr lang="en-US" sz="1200" b="0" i="0" kern="1200" baseline="0" dirty="0">
            <a:solidFill>
              <a:schemeClr val="bg2">
                <a:lumMod val="10000"/>
              </a:schemeClr>
            </a:solidFill>
          </a:endParaRPr>
        </a:p>
      </dsp:txBody>
      <dsp:txXfrm>
        <a:off x="4739589" y="1115600"/>
        <a:ext cx="1823041" cy="1678660"/>
      </dsp:txXfrm>
    </dsp:sp>
    <dsp:sp modelId="{5CEFFB24-BE8B-416B-9D6A-EE705DA10AD0}">
      <dsp:nvSpPr>
        <dsp:cNvPr id="0" name=""/>
        <dsp:cNvSpPr/>
      </dsp:nvSpPr>
      <dsp:spPr>
        <a:xfrm rot="1643796">
          <a:off x="4638830" y="3578121"/>
          <a:ext cx="361843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361843" y="202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2">
                <a:lumMod val="10000"/>
              </a:schemeClr>
            </a:solidFill>
          </a:endParaRPr>
        </a:p>
      </dsp:txBody>
      <dsp:txXfrm rot="1643796">
        <a:off x="4810706" y="3589307"/>
        <a:ext cx="18092" cy="18092"/>
      </dsp:txXfrm>
    </dsp:sp>
    <dsp:sp modelId="{B7088B6A-8465-494D-A506-508AC948BC1A}">
      <dsp:nvSpPr>
        <dsp:cNvPr id="0" name=""/>
        <dsp:cNvSpPr/>
      </dsp:nvSpPr>
      <dsp:spPr>
        <a:xfrm>
          <a:off x="4724409" y="3352801"/>
          <a:ext cx="2482050" cy="1678660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63000"/>
                <a:satMod val="165000"/>
              </a:schemeClr>
            </a:gs>
            <a:gs pos="30000">
              <a:schemeClr val="accent5">
                <a:hueOff val="-3973551"/>
                <a:satOff val="15924"/>
                <a:lumOff val="3451"/>
                <a:alphaOff val="0"/>
                <a:shade val="58000"/>
                <a:satMod val="165000"/>
              </a:schemeClr>
            </a:gs>
            <a:gs pos="75000">
              <a:schemeClr val="accent5">
                <a:hueOff val="-3973551"/>
                <a:satOff val="15924"/>
                <a:lumOff val="3451"/>
                <a:alphaOff val="0"/>
                <a:shade val="30000"/>
                <a:satMod val="175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smtClean="0">
              <a:solidFill>
                <a:schemeClr val="bg2">
                  <a:lumMod val="10000"/>
                </a:schemeClr>
              </a:solidFill>
            </a:rPr>
            <a:t>В Древнем Египте малахит применяли для отделки зданий, из него изготовляли великолепные ювелирные изделия, амулеты. </a:t>
          </a:r>
          <a:endParaRPr lang="en-US" sz="1200" b="0" i="0" kern="1200" baseline="0" dirty="0">
            <a:solidFill>
              <a:schemeClr val="bg2">
                <a:lumMod val="10000"/>
              </a:schemeClr>
            </a:solidFill>
          </a:endParaRPr>
        </a:p>
      </dsp:txBody>
      <dsp:txXfrm>
        <a:off x="4724409" y="3352801"/>
        <a:ext cx="2482050" cy="1678660"/>
      </dsp:txXfrm>
    </dsp:sp>
    <dsp:sp modelId="{D4FD4485-B1DE-4902-9A41-181F42F06552}">
      <dsp:nvSpPr>
        <dsp:cNvPr id="0" name=""/>
        <dsp:cNvSpPr/>
      </dsp:nvSpPr>
      <dsp:spPr>
        <a:xfrm rot="5428404">
          <a:off x="3520980" y="4095133"/>
          <a:ext cx="456119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456119" y="202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2">
                <a:lumMod val="10000"/>
              </a:schemeClr>
            </a:solidFill>
          </a:endParaRPr>
        </a:p>
      </dsp:txBody>
      <dsp:txXfrm rot="5428404">
        <a:off x="3737637" y="4103961"/>
        <a:ext cx="22805" cy="22805"/>
      </dsp:txXfrm>
    </dsp:sp>
    <dsp:sp modelId="{597E3D33-C337-4E87-B269-F4A645CB794F}">
      <dsp:nvSpPr>
        <dsp:cNvPr id="0" name=""/>
        <dsp:cNvSpPr/>
      </dsp:nvSpPr>
      <dsp:spPr>
        <a:xfrm>
          <a:off x="2438403" y="4343404"/>
          <a:ext cx="2603635" cy="1678660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63000"/>
                <a:satMod val="165000"/>
              </a:schemeClr>
            </a:gs>
            <a:gs pos="30000">
              <a:schemeClr val="accent5">
                <a:hueOff val="-5960326"/>
                <a:satOff val="23887"/>
                <a:lumOff val="5177"/>
                <a:alphaOff val="0"/>
                <a:shade val="58000"/>
                <a:satMod val="165000"/>
              </a:schemeClr>
            </a:gs>
            <a:gs pos="75000">
              <a:schemeClr val="accent5">
                <a:hueOff val="-5960326"/>
                <a:satOff val="23887"/>
                <a:lumOff val="5177"/>
                <a:alphaOff val="0"/>
                <a:shade val="30000"/>
                <a:satMod val="175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solidFill>
                <a:schemeClr val="bg2">
                  <a:lumMod val="10000"/>
                </a:schemeClr>
              </a:solidFill>
            </a:rPr>
            <a:t>Краску, приготовленную из растертого малахита, богатые египтянки использовали как косметическое средство (подводили веки)</a:t>
          </a:r>
          <a:endParaRPr lang="en-US" sz="1200" b="0" i="0" kern="1200" baseline="0" dirty="0">
            <a:solidFill>
              <a:schemeClr val="bg2">
                <a:lumMod val="10000"/>
              </a:schemeClr>
            </a:solidFill>
          </a:endParaRPr>
        </a:p>
      </dsp:txBody>
      <dsp:txXfrm>
        <a:off x="2438403" y="4343404"/>
        <a:ext cx="2603635" cy="1678660"/>
      </dsp:txXfrm>
    </dsp:sp>
    <dsp:sp modelId="{2B6AC2D2-F314-4503-86AA-0E28B2E3CD2E}">
      <dsp:nvSpPr>
        <dsp:cNvPr id="0" name=""/>
        <dsp:cNvSpPr/>
      </dsp:nvSpPr>
      <dsp:spPr>
        <a:xfrm rot="9201006">
          <a:off x="2617639" y="3539007"/>
          <a:ext cx="243033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243033" y="202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>
                <a:lumMod val="10000"/>
              </a:schemeClr>
            </a:solidFill>
          </a:endParaRPr>
        </a:p>
      </dsp:txBody>
      <dsp:txXfrm rot="9201006">
        <a:off x="2733080" y="3553162"/>
        <a:ext cx="12151" cy="12151"/>
      </dsp:txXfrm>
    </dsp:sp>
    <dsp:sp modelId="{894E682F-4E23-4471-8DD1-7811D00E2491}">
      <dsp:nvSpPr>
        <dsp:cNvPr id="0" name=""/>
        <dsp:cNvSpPr/>
      </dsp:nvSpPr>
      <dsp:spPr>
        <a:xfrm>
          <a:off x="380994" y="3276603"/>
          <a:ext cx="2497762" cy="1678660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63000"/>
                <a:satMod val="165000"/>
              </a:schemeClr>
            </a:gs>
            <a:gs pos="30000">
              <a:schemeClr val="accent5">
                <a:hueOff val="-7947101"/>
                <a:satOff val="31849"/>
                <a:lumOff val="6902"/>
                <a:alphaOff val="0"/>
                <a:shade val="58000"/>
                <a:satMod val="165000"/>
              </a:schemeClr>
            </a:gs>
            <a:gs pos="75000">
              <a:schemeClr val="accent5">
                <a:hueOff val="-7947101"/>
                <a:satOff val="31849"/>
                <a:lumOff val="6902"/>
                <a:alphaOff val="0"/>
                <a:shade val="30000"/>
                <a:satMod val="175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smtClean="0">
              <a:solidFill>
                <a:schemeClr val="bg2">
                  <a:lumMod val="10000"/>
                </a:schemeClr>
              </a:solidFill>
            </a:rPr>
            <a:t>Как защитное: пылинки не попадали в глаза, прилипая к густой краске.</a:t>
          </a:r>
          <a:endParaRPr lang="en-US" sz="1200" b="0" i="0" kern="1200" baseline="0" dirty="0">
            <a:solidFill>
              <a:schemeClr val="bg2">
                <a:lumMod val="10000"/>
              </a:schemeClr>
            </a:solidFill>
          </a:endParaRPr>
        </a:p>
      </dsp:txBody>
      <dsp:txXfrm>
        <a:off x="380994" y="3276603"/>
        <a:ext cx="2497762" cy="1678660"/>
      </dsp:txXfrm>
    </dsp:sp>
    <dsp:sp modelId="{A905E474-53C8-4913-989C-11B40BDE1E4A}">
      <dsp:nvSpPr>
        <dsp:cNvPr id="0" name=""/>
        <dsp:cNvSpPr/>
      </dsp:nvSpPr>
      <dsp:spPr>
        <a:xfrm rot="12600000">
          <a:off x="2824555" y="2508695"/>
          <a:ext cx="68485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68485" y="202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2">
                <a:lumMod val="10000"/>
              </a:schemeClr>
            </a:solidFill>
          </a:endParaRPr>
        </a:p>
      </dsp:txBody>
      <dsp:txXfrm rot="12600000">
        <a:off x="2857086" y="2527214"/>
        <a:ext cx="3424" cy="3424"/>
      </dsp:txXfrm>
    </dsp:sp>
    <dsp:sp modelId="{F78B2DC1-55F0-48AA-834A-70154DC7852A}">
      <dsp:nvSpPr>
        <dsp:cNvPr id="0" name=""/>
        <dsp:cNvSpPr/>
      </dsp:nvSpPr>
      <dsp:spPr>
        <a:xfrm>
          <a:off x="575464" y="1115600"/>
          <a:ext cx="2578287" cy="167866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63000"/>
                <a:satMod val="165000"/>
              </a:schemeClr>
            </a:gs>
            <a:gs pos="30000">
              <a:schemeClr val="accent5">
                <a:hueOff val="-9933876"/>
                <a:satOff val="39811"/>
                <a:lumOff val="8628"/>
                <a:alphaOff val="0"/>
                <a:shade val="58000"/>
                <a:satMod val="165000"/>
              </a:schemeClr>
            </a:gs>
            <a:gs pos="75000">
              <a:schemeClr val="accent5">
                <a:hueOff val="-9933876"/>
                <a:satOff val="39811"/>
                <a:lumOff val="8628"/>
                <a:alphaOff val="0"/>
                <a:shade val="30000"/>
                <a:satMod val="17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smtClean="0">
              <a:solidFill>
                <a:schemeClr val="bg2">
                  <a:lumMod val="10000"/>
                </a:schemeClr>
              </a:solidFill>
            </a:rPr>
            <a:t>Однако малахит справедливо считают «русским камнем», т. к. в мире нет месторождений, равных по богатству уральским.</a:t>
          </a:r>
          <a:endParaRPr lang="ru-RU" sz="1200" b="0" i="0" kern="1200" baseline="0" dirty="0">
            <a:solidFill>
              <a:schemeClr val="bg2">
                <a:lumMod val="10000"/>
              </a:schemeClr>
            </a:solidFill>
          </a:endParaRPr>
        </a:p>
      </dsp:txBody>
      <dsp:txXfrm>
        <a:off x="575464" y="1115600"/>
        <a:ext cx="2578287" cy="16786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019BDE-57E1-442C-92E9-5E4BE9D3AB49}">
      <dsp:nvSpPr>
        <dsp:cNvPr id="0" name=""/>
        <dsp:cNvSpPr/>
      </dsp:nvSpPr>
      <dsp:spPr>
        <a:xfrm>
          <a:off x="1546726" y="1493717"/>
          <a:ext cx="3462560" cy="346256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solidFill>
                <a:srgbClr val="0000CC"/>
              </a:solidFill>
            </a:rPr>
            <a:t>Ультрамарин</a:t>
          </a:r>
          <a:r>
            <a:rPr lang="ru-RU" sz="2400" b="0" i="0" kern="1200" baseline="0" dirty="0" smtClean="0">
              <a:solidFill>
                <a:srgbClr val="0000CC"/>
              </a:solidFill>
            </a:rPr>
            <a:t> </a:t>
          </a:r>
          <a:endParaRPr lang="ru-RU" sz="2400" b="0" i="0" kern="1200" baseline="0" dirty="0">
            <a:solidFill>
              <a:srgbClr val="0000CC"/>
            </a:solidFill>
          </a:endParaRPr>
        </a:p>
      </dsp:txBody>
      <dsp:txXfrm>
        <a:off x="1546726" y="1493717"/>
        <a:ext cx="3462560" cy="3462560"/>
      </dsp:txXfrm>
    </dsp:sp>
    <dsp:sp modelId="{7DEF1AC3-6214-4D08-BFC4-E7EF3DF88A08}">
      <dsp:nvSpPr>
        <dsp:cNvPr id="0" name=""/>
        <dsp:cNvSpPr/>
      </dsp:nvSpPr>
      <dsp:spPr>
        <a:xfrm>
          <a:off x="2412366" y="106828"/>
          <a:ext cx="1731280" cy="1731280"/>
        </a:xfrm>
        <a:prstGeom prst="ellipse">
          <a:avLst/>
        </a:prstGeom>
        <a:solidFill>
          <a:schemeClr val="accent3">
            <a:alpha val="50000"/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solidFill>
                <a:srgbClr val="0000CC"/>
              </a:solidFill>
            </a:rPr>
            <a:t>Получали из растертого лазурита. </a:t>
          </a:r>
          <a:endParaRPr lang="ru-RU" sz="1400" kern="1200" dirty="0">
            <a:solidFill>
              <a:srgbClr val="0000CC"/>
            </a:solidFill>
          </a:endParaRPr>
        </a:p>
      </dsp:txBody>
      <dsp:txXfrm>
        <a:off x="2412366" y="106828"/>
        <a:ext cx="1731280" cy="1731280"/>
      </dsp:txXfrm>
    </dsp:sp>
    <dsp:sp modelId="{971E35FF-D6DC-47ED-9C81-81B039A4783E}">
      <dsp:nvSpPr>
        <dsp:cNvPr id="0" name=""/>
        <dsp:cNvSpPr/>
      </dsp:nvSpPr>
      <dsp:spPr>
        <a:xfrm>
          <a:off x="4239853" y="1444749"/>
          <a:ext cx="2618146" cy="2168342"/>
        </a:xfrm>
        <a:prstGeom prst="ellipse">
          <a:avLst/>
        </a:prstGeom>
        <a:solidFill>
          <a:schemeClr val="accent3">
            <a:alpha val="50000"/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>
              <a:solidFill>
                <a:srgbClr val="0000CC"/>
              </a:solidFill>
            </a:rPr>
            <a:t>Лазурит</a:t>
          </a:r>
          <a:r>
            <a:rPr lang="ru-RU" sz="1400" b="0" i="0" kern="1200" baseline="0" dirty="0" smtClean="0">
              <a:solidFill>
                <a:srgbClr val="0000CC"/>
              </a:solidFill>
            </a:rPr>
            <a:t> - непрозрачный темно-синий минерал, меняющий свой цвет от яркого сверкающего - до темного и мрачного – в зависимости от освещения. </a:t>
          </a:r>
          <a:endParaRPr lang="ru-RU" sz="1400" kern="1200" dirty="0">
            <a:solidFill>
              <a:srgbClr val="0000CC"/>
            </a:solidFill>
          </a:endParaRPr>
        </a:p>
      </dsp:txBody>
      <dsp:txXfrm>
        <a:off x="4239853" y="1444749"/>
        <a:ext cx="2618146" cy="2168342"/>
      </dsp:txXfrm>
    </dsp:sp>
    <dsp:sp modelId="{666EFD74-7D69-405A-AEE5-6AD19DC19414}">
      <dsp:nvSpPr>
        <dsp:cNvPr id="0" name=""/>
        <dsp:cNvSpPr/>
      </dsp:nvSpPr>
      <dsp:spPr>
        <a:xfrm>
          <a:off x="3537168" y="4181691"/>
          <a:ext cx="2129682" cy="1731280"/>
        </a:xfrm>
        <a:prstGeom prst="ellipse">
          <a:avLst/>
        </a:prstGeom>
        <a:solidFill>
          <a:schemeClr val="accent3">
            <a:alpha val="50000"/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solidFill>
                <a:srgbClr val="0000CC"/>
              </a:solidFill>
            </a:rPr>
            <a:t>Ультрамарин считался драгоценной краской, т.к. не выгорал на солнце и не боялся сырости.</a:t>
          </a:r>
          <a:endParaRPr lang="ru-RU" sz="1400" kern="1200" dirty="0">
            <a:solidFill>
              <a:srgbClr val="0000CC"/>
            </a:solidFill>
          </a:endParaRPr>
        </a:p>
      </dsp:txBody>
      <dsp:txXfrm>
        <a:off x="3537168" y="4181691"/>
        <a:ext cx="2129682" cy="1731280"/>
      </dsp:txXfrm>
    </dsp:sp>
    <dsp:sp modelId="{D428B924-49E6-407B-B824-BEBBA88EE401}">
      <dsp:nvSpPr>
        <dsp:cNvPr id="0" name=""/>
        <dsp:cNvSpPr/>
      </dsp:nvSpPr>
      <dsp:spPr>
        <a:xfrm>
          <a:off x="851013" y="4181691"/>
          <a:ext cx="2205980" cy="1731280"/>
        </a:xfrm>
        <a:prstGeom prst="ellipse">
          <a:avLst/>
        </a:prstGeom>
        <a:solidFill>
          <a:schemeClr val="accent3">
            <a:alpha val="50000"/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solidFill>
                <a:srgbClr val="0000CC"/>
              </a:solidFill>
            </a:rPr>
            <a:t>Его использовали как в живописи, так и при окраске дорогих одежд. </a:t>
          </a:r>
          <a:endParaRPr lang="ru-RU" sz="1400" kern="1200" dirty="0">
            <a:solidFill>
              <a:srgbClr val="0000CC"/>
            </a:solidFill>
          </a:endParaRPr>
        </a:p>
      </dsp:txBody>
      <dsp:txXfrm>
        <a:off x="851013" y="4181691"/>
        <a:ext cx="2205980" cy="1731280"/>
      </dsp:txXfrm>
    </dsp:sp>
    <dsp:sp modelId="{545020ED-735F-4958-8153-877AD99AABAA}">
      <dsp:nvSpPr>
        <dsp:cNvPr id="0" name=""/>
        <dsp:cNvSpPr/>
      </dsp:nvSpPr>
      <dsp:spPr>
        <a:xfrm>
          <a:off x="128638" y="1663287"/>
          <a:ext cx="2014171" cy="1731280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solidFill>
                <a:srgbClr val="0000CC"/>
              </a:solidFill>
            </a:rPr>
            <a:t>Из 100г камня можно было приготовить всего лишь 2-3 г. краски. </a:t>
          </a:r>
          <a:endParaRPr lang="ru-RU" sz="1400" b="0" i="0" kern="1200" baseline="0" dirty="0">
            <a:solidFill>
              <a:srgbClr val="0000CC"/>
            </a:solidFill>
          </a:endParaRPr>
        </a:p>
      </dsp:txBody>
      <dsp:txXfrm>
        <a:off x="128638" y="1663287"/>
        <a:ext cx="2014171" cy="17312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2DF8FF-9B9A-44F5-BAA2-22451A86132A}">
      <dsp:nvSpPr>
        <dsp:cNvPr id="0" name=""/>
        <dsp:cNvSpPr/>
      </dsp:nvSpPr>
      <dsp:spPr>
        <a:xfrm rot="5400000">
          <a:off x="-60152" y="1451815"/>
          <a:ext cx="1644740" cy="1402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A1300-858F-4D75-8E0F-D837FB5F2188}">
      <dsp:nvSpPr>
        <dsp:cNvPr id="0" name=""/>
        <dsp:cNvSpPr/>
      </dsp:nvSpPr>
      <dsp:spPr>
        <a:xfrm>
          <a:off x="367002" y="208167"/>
          <a:ext cx="1718689" cy="14481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Индиго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пурпур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шафран</a:t>
          </a:r>
          <a:endParaRPr lang="ru-RU" sz="2000" b="0" i="0" kern="1200" baseline="0" dirty="0">
            <a:solidFill>
              <a:schemeClr val="tx1"/>
            </a:solidFill>
          </a:endParaRPr>
        </a:p>
      </dsp:txBody>
      <dsp:txXfrm>
        <a:off x="367002" y="208167"/>
        <a:ext cx="1718689" cy="1448195"/>
      </dsp:txXfrm>
    </dsp:sp>
    <dsp:sp modelId="{671F3F78-8C8C-4BF7-A631-FE5C39AD6371}">
      <dsp:nvSpPr>
        <dsp:cNvPr id="0" name=""/>
        <dsp:cNvSpPr/>
      </dsp:nvSpPr>
      <dsp:spPr>
        <a:xfrm rot="5400000">
          <a:off x="-7550" y="3054414"/>
          <a:ext cx="1539535" cy="1402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9BEFD-A17C-493F-874F-5D40F60C75D5}">
      <dsp:nvSpPr>
        <dsp:cNvPr id="0" name=""/>
        <dsp:cNvSpPr/>
      </dsp:nvSpPr>
      <dsp:spPr>
        <a:xfrm>
          <a:off x="3314" y="1890181"/>
          <a:ext cx="2446066" cy="13949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solidFill>
                <a:schemeClr val="tx1"/>
              </a:solidFill>
            </a:rPr>
            <a:t>Родиной крашения принято считать Индию и Китай. Достоверно известно, что по крайней мере 3,5 тыс. лет назад в Египте и Финикии также уже существовали красильни.</a:t>
          </a:r>
          <a:endParaRPr lang="ru-RU" sz="1200" b="0" i="0" kern="1200" baseline="0" dirty="0">
            <a:solidFill>
              <a:schemeClr val="tx1"/>
            </a:solidFill>
          </a:endParaRPr>
        </a:p>
      </dsp:txBody>
      <dsp:txXfrm>
        <a:off x="3314" y="1890181"/>
        <a:ext cx="2446066" cy="1394969"/>
      </dsp:txXfrm>
    </dsp:sp>
    <dsp:sp modelId="{5869C587-9D78-4722-9333-3F1C6C6CE564}">
      <dsp:nvSpPr>
        <dsp:cNvPr id="0" name=""/>
        <dsp:cNvSpPr/>
      </dsp:nvSpPr>
      <dsp:spPr>
        <a:xfrm rot="5400000">
          <a:off x="42895" y="4552774"/>
          <a:ext cx="1438643" cy="1402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9CA4B-7EE9-409F-8140-9BA2A1C6841D}">
      <dsp:nvSpPr>
        <dsp:cNvPr id="0" name=""/>
        <dsp:cNvSpPr/>
      </dsp:nvSpPr>
      <dsp:spPr>
        <a:xfrm>
          <a:off x="194546" y="3518969"/>
          <a:ext cx="2063602" cy="12361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solidFill>
                <a:schemeClr val="tx1"/>
              </a:solidFill>
            </a:rPr>
            <a:t>Один из распространенных синих красителей – </a:t>
          </a:r>
          <a:r>
            <a:rPr lang="ru-RU" sz="1200" b="1" i="0" kern="1200" baseline="0" dirty="0" smtClean="0">
              <a:solidFill>
                <a:schemeClr val="tx1"/>
              </a:solidFill>
            </a:rPr>
            <a:t>индиго</a:t>
          </a:r>
          <a:r>
            <a:rPr lang="ru-RU" sz="1200" b="0" i="0" kern="1200" baseline="0" dirty="0" smtClean="0">
              <a:solidFill>
                <a:schemeClr val="tx1"/>
              </a:solidFill>
            </a:rPr>
            <a:t> – получали из листьев тропических индигоносных растений.</a:t>
          </a:r>
          <a:endParaRPr lang="ru-RU" sz="1200" b="0" i="0" kern="1200" baseline="0" dirty="0">
            <a:solidFill>
              <a:schemeClr val="tx1"/>
            </a:solidFill>
          </a:endParaRPr>
        </a:p>
      </dsp:txBody>
      <dsp:txXfrm>
        <a:off x="194546" y="3518969"/>
        <a:ext cx="2063602" cy="1236197"/>
      </dsp:txXfrm>
    </dsp:sp>
    <dsp:sp modelId="{8E850CA2-8E20-4B49-9EB4-993272E43DAE}">
      <dsp:nvSpPr>
        <dsp:cNvPr id="0" name=""/>
        <dsp:cNvSpPr/>
      </dsp:nvSpPr>
      <dsp:spPr>
        <a:xfrm rot="42596">
          <a:off x="766595" y="5294586"/>
          <a:ext cx="2909118" cy="1402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A5A4A-3B42-42A5-A2E3-A123DD265A10}">
      <dsp:nvSpPr>
        <dsp:cNvPr id="0" name=""/>
        <dsp:cNvSpPr/>
      </dsp:nvSpPr>
      <dsp:spPr>
        <a:xfrm>
          <a:off x="228597" y="4988985"/>
          <a:ext cx="1995498" cy="11916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solidFill>
                <a:schemeClr val="tx1"/>
              </a:solidFill>
            </a:rPr>
            <a:t>В древние времена британские воины раскрашивали лица </a:t>
          </a:r>
          <a:r>
            <a:rPr lang="ru-RU" sz="1200" b="1" i="0" kern="1200" baseline="0" dirty="0" smtClean="0">
              <a:solidFill>
                <a:schemeClr val="tx1"/>
              </a:solidFill>
            </a:rPr>
            <a:t>вайдой</a:t>
          </a:r>
          <a:r>
            <a:rPr lang="ru-RU" sz="1200" b="0" i="0" kern="1200" baseline="0" dirty="0" smtClean="0">
              <a:solidFill>
                <a:schemeClr val="tx1"/>
              </a:solidFill>
            </a:rPr>
            <a:t>, желая устрашить своим видом врага.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28597" y="4988985"/>
        <a:ext cx="1995498" cy="1191659"/>
      </dsp:txXfrm>
    </dsp:sp>
    <dsp:sp modelId="{A05D46DF-509F-4C67-BB2E-03980897AAF6}">
      <dsp:nvSpPr>
        <dsp:cNvPr id="0" name=""/>
        <dsp:cNvSpPr/>
      </dsp:nvSpPr>
      <dsp:spPr>
        <a:xfrm rot="16200000">
          <a:off x="3010007" y="4637985"/>
          <a:ext cx="1340851" cy="1402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F877E-798D-4901-9C05-DBE2050B6C2D}">
      <dsp:nvSpPr>
        <dsp:cNvPr id="0" name=""/>
        <dsp:cNvSpPr/>
      </dsp:nvSpPr>
      <dsp:spPr>
        <a:xfrm>
          <a:off x="3070815" y="5061075"/>
          <a:ext cx="2147496" cy="11195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solidFill>
                <a:schemeClr val="tx1"/>
              </a:solidFill>
            </a:rPr>
            <a:t>Некоторые ученые считают, что само название страны «Британия» произошло от кельтского слова «</a:t>
          </a:r>
          <a:r>
            <a:rPr lang="ru-RU" sz="1200" b="0" i="0" kern="1200" baseline="0" dirty="0" err="1" smtClean="0">
              <a:solidFill>
                <a:schemeClr val="tx1"/>
              </a:solidFill>
            </a:rPr>
            <a:t>бритен</a:t>
          </a:r>
          <a:r>
            <a:rPr lang="ru-RU" sz="1200" b="0" i="0" kern="1200" baseline="0" dirty="0" smtClean="0">
              <a:solidFill>
                <a:schemeClr val="tx1"/>
              </a:solidFill>
            </a:rPr>
            <a:t>» - «раскрашенный».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070815" y="5061075"/>
        <a:ext cx="2147496" cy="1119568"/>
      </dsp:txXfrm>
    </dsp:sp>
    <dsp:sp modelId="{A2D949FA-B7B5-420B-A8CE-DA3318621065}">
      <dsp:nvSpPr>
        <dsp:cNvPr id="0" name=""/>
        <dsp:cNvSpPr/>
      </dsp:nvSpPr>
      <dsp:spPr>
        <a:xfrm rot="16200000">
          <a:off x="3026449" y="3305243"/>
          <a:ext cx="1307967" cy="1402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6EABB-7DAB-4FCA-B64B-B83A30E9E1DC}">
      <dsp:nvSpPr>
        <dsp:cNvPr id="0" name=""/>
        <dsp:cNvSpPr/>
      </dsp:nvSpPr>
      <dsp:spPr>
        <a:xfrm>
          <a:off x="3031323" y="3716031"/>
          <a:ext cx="2226480" cy="11112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solidFill>
                <a:schemeClr val="tx1"/>
              </a:solidFill>
            </a:rPr>
            <a:t>В старину в Англии пользовались красителем </a:t>
          </a:r>
          <a:r>
            <a:rPr lang="ru-RU" sz="1200" b="1" i="0" kern="1200" baseline="0" dirty="0" smtClean="0">
              <a:solidFill>
                <a:schemeClr val="tx1"/>
              </a:solidFill>
            </a:rPr>
            <a:t>вайдой</a:t>
          </a:r>
          <a:r>
            <a:rPr lang="ru-RU" sz="1200" b="0" i="0" kern="1200" baseline="0" dirty="0" smtClean="0">
              <a:solidFill>
                <a:schemeClr val="tx1"/>
              </a:solidFill>
            </a:rPr>
            <a:t>, но потом стали пользоваться </a:t>
          </a:r>
          <a:r>
            <a:rPr lang="ru-RU" sz="1200" b="1" i="0" kern="1200" baseline="0" dirty="0" smtClean="0">
              <a:solidFill>
                <a:schemeClr val="tx1"/>
              </a:solidFill>
            </a:rPr>
            <a:t>индиго</a:t>
          </a:r>
          <a:r>
            <a:rPr lang="ru-RU" sz="1200" b="0" i="0" kern="1200" baseline="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031323" y="3716031"/>
        <a:ext cx="2226480" cy="1111226"/>
      </dsp:txXfrm>
    </dsp:sp>
    <dsp:sp modelId="{02E98C59-A4B5-468F-A84F-14B281AAD7AC}">
      <dsp:nvSpPr>
        <dsp:cNvPr id="0" name=""/>
        <dsp:cNvSpPr/>
      </dsp:nvSpPr>
      <dsp:spPr>
        <a:xfrm rot="16200000">
          <a:off x="2774327" y="1737254"/>
          <a:ext cx="1812212" cy="1402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E69E8-84A2-4865-AE7B-EC83D0F1D1E4}">
      <dsp:nvSpPr>
        <dsp:cNvPr id="0" name=""/>
        <dsp:cNvSpPr/>
      </dsp:nvSpPr>
      <dsp:spPr>
        <a:xfrm>
          <a:off x="3002080" y="2428908"/>
          <a:ext cx="2284965" cy="10533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solidFill>
                <a:schemeClr val="tx1"/>
              </a:solidFill>
            </a:rPr>
            <a:t>Близким родственником </a:t>
          </a:r>
          <a:r>
            <a:rPr lang="ru-RU" sz="1200" b="1" i="0" kern="1200" baseline="0" dirty="0" smtClean="0">
              <a:solidFill>
                <a:schemeClr val="tx1"/>
              </a:solidFill>
            </a:rPr>
            <a:t>индиго</a:t>
          </a:r>
          <a:r>
            <a:rPr lang="ru-RU" sz="1200" b="0" i="0" kern="1200" baseline="0" dirty="0" smtClean="0">
              <a:solidFill>
                <a:schemeClr val="tx1"/>
              </a:solidFill>
            </a:rPr>
            <a:t> по  химическому строению впоследствии оказался знаменитый </a:t>
          </a:r>
          <a:r>
            <a:rPr lang="ru-RU" sz="1200" b="1" i="0" kern="1200" baseline="0" dirty="0" smtClean="0">
              <a:solidFill>
                <a:schemeClr val="tx1"/>
              </a:solidFill>
            </a:rPr>
            <a:t>пурпур</a:t>
          </a:r>
          <a:r>
            <a:rPr lang="ru-RU" sz="1200" b="0" i="0" kern="1200" baseline="0" dirty="0" smtClean="0">
              <a:solidFill>
                <a:schemeClr val="tx1"/>
              </a:solidFill>
            </a:rPr>
            <a:t>.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002080" y="2428908"/>
        <a:ext cx="2284965" cy="1053304"/>
      </dsp:txXfrm>
    </dsp:sp>
    <dsp:sp modelId="{F2FD6CE9-0444-479E-A737-A94A2A7153C4}">
      <dsp:nvSpPr>
        <dsp:cNvPr id="0" name=""/>
        <dsp:cNvSpPr/>
      </dsp:nvSpPr>
      <dsp:spPr>
        <a:xfrm rot="21195982">
          <a:off x="3670798" y="651426"/>
          <a:ext cx="2793421" cy="1402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1B80A-D72C-4D58-AED1-8E8FE19284A2}">
      <dsp:nvSpPr>
        <dsp:cNvPr id="0" name=""/>
        <dsp:cNvSpPr/>
      </dsp:nvSpPr>
      <dsp:spPr>
        <a:xfrm>
          <a:off x="2963780" y="67755"/>
          <a:ext cx="2361564" cy="21273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solidFill>
                <a:schemeClr val="tx1"/>
              </a:solidFill>
            </a:rPr>
            <a:t>Его добывали из пурпурной улитки багрянки, водившейся в Средиземном море. Сама улитка не окрашена. Её тело измельчали с водой, полученным соком пропитывали ткань  и развешивали на воздухе. При окислении кислородом воздуха сок, а следовательно, и пропитанная ткань приобретали красивый пурпурный цвет. </a:t>
          </a:r>
          <a:endParaRPr lang="ru-RU" sz="1200" b="0" i="0" kern="1200" baseline="0" dirty="0">
            <a:solidFill>
              <a:schemeClr val="tx1"/>
            </a:solidFill>
          </a:endParaRPr>
        </a:p>
      </dsp:txBody>
      <dsp:txXfrm>
        <a:off x="2963780" y="67755"/>
        <a:ext cx="2361564" cy="2127334"/>
      </dsp:txXfrm>
    </dsp:sp>
    <dsp:sp modelId="{1350898C-AEBB-44DB-A060-D7F1909DB232}">
      <dsp:nvSpPr>
        <dsp:cNvPr id="0" name=""/>
        <dsp:cNvSpPr/>
      </dsp:nvSpPr>
      <dsp:spPr>
        <a:xfrm rot="5400000">
          <a:off x="5677266" y="1264976"/>
          <a:ext cx="1554638" cy="1402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ECCA3-DA49-4D95-A105-5B594D2CDC28}">
      <dsp:nvSpPr>
        <dsp:cNvPr id="0" name=""/>
        <dsp:cNvSpPr/>
      </dsp:nvSpPr>
      <dsp:spPr>
        <a:xfrm>
          <a:off x="5899774" y="67755"/>
          <a:ext cx="2037882" cy="14454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solidFill>
                <a:schemeClr val="tx1"/>
              </a:solidFill>
            </a:rPr>
            <a:t>Главным желтым красителем Древнего Востока, Греции и Рима был </a:t>
          </a:r>
          <a:r>
            <a:rPr lang="ru-RU" sz="1200" b="1" i="0" kern="1200" baseline="0" dirty="0" smtClean="0">
              <a:solidFill>
                <a:schemeClr val="tx1"/>
              </a:solidFill>
            </a:rPr>
            <a:t>шафран</a:t>
          </a:r>
          <a:r>
            <a:rPr lang="ru-RU" sz="1200" b="0" i="0" kern="1200" baseline="0" dirty="0" smtClean="0">
              <a:solidFill>
                <a:schemeClr val="tx1"/>
              </a:solidFill>
            </a:rPr>
            <a:t>, который иногда в наше время добавляют в тесто, чтобы придать ему «сдобный» вид. </a:t>
          </a:r>
          <a:endParaRPr lang="ru-RU" sz="1200" b="0" i="0" kern="1200" baseline="0" dirty="0">
            <a:solidFill>
              <a:schemeClr val="tx1"/>
            </a:solidFill>
          </a:endParaRPr>
        </a:p>
      </dsp:txBody>
      <dsp:txXfrm>
        <a:off x="5899774" y="67755"/>
        <a:ext cx="2037882" cy="1445464"/>
      </dsp:txXfrm>
    </dsp:sp>
    <dsp:sp modelId="{320ED428-C933-47FF-AD18-B2B5EA0D3BB1}">
      <dsp:nvSpPr>
        <dsp:cNvPr id="0" name=""/>
        <dsp:cNvSpPr/>
      </dsp:nvSpPr>
      <dsp:spPr>
        <a:xfrm>
          <a:off x="5839745" y="1747038"/>
          <a:ext cx="2157940" cy="12161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solidFill>
                <a:schemeClr val="tx1"/>
              </a:solidFill>
            </a:rPr>
            <a:t>В Риме шафраном красили Улицы, на которых встречали возвращающихся с победой императора и армию. </a:t>
          </a:r>
          <a:endParaRPr lang="ru-RU" sz="1200" b="0" i="0" kern="1200" baseline="0" dirty="0">
            <a:solidFill>
              <a:schemeClr val="tx1"/>
            </a:solidFill>
          </a:endParaRPr>
        </a:p>
      </dsp:txBody>
      <dsp:txXfrm>
        <a:off x="5839745" y="1747038"/>
        <a:ext cx="2157940" cy="121613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D0C649-A10F-4D19-A875-144A9B1D1D46}">
      <dsp:nvSpPr>
        <dsp:cNvPr id="0" name=""/>
        <dsp:cNvSpPr/>
      </dsp:nvSpPr>
      <dsp:spPr>
        <a:xfrm>
          <a:off x="3122651" y="2476990"/>
          <a:ext cx="1766441" cy="17664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smtClean="0">
              <a:solidFill>
                <a:schemeClr val="tx1"/>
              </a:solidFill>
            </a:rPr>
            <a:t>Кермес крапы  ализарин</a:t>
          </a:r>
          <a:r>
            <a:rPr lang="ru-RU" sz="1400" b="0" i="0" kern="1200" baseline="0" smtClean="0">
              <a:solidFill>
                <a:schemeClr val="tx1"/>
              </a:solidFill>
            </a:rPr>
            <a:t>  </a:t>
          </a:r>
          <a:endParaRPr lang="ru-RU" sz="1400" b="0" i="0" kern="1200" baseline="0" dirty="0">
            <a:solidFill>
              <a:schemeClr val="tx1"/>
            </a:solidFill>
          </a:endParaRPr>
        </a:p>
      </dsp:txBody>
      <dsp:txXfrm>
        <a:off x="3122651" y="2476990"/>
        <a:ext cx="1766441" cy="1766441"/>
      </dsp:txXfrm>
    </dsp:sp>
    <dsp:sp modelId="{EA8E9E51-C6F1-4B69-936D-DE93B409C347}">
      <dsp:nvSpPr>
        <dsp:cNvPr id="0" name=""/>
        <dsp:cNvSpPr/>
      </dsp:nvSpPr>
      <dsp:spPr>
        <a:xfrm rot="16200000">
          <a:off x="3819020" y="1834721"/>
          <a:ext cx="373703" cy="600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6200000">
        <a:off x="3819020" y="1834721"/>
        <a:ext cx="373703" cy="600589"/>
      </dsp:txXfrm>
    </dsp:sp>
    <dsp:sp modelId="{B42CF6F7-E29A-49B3-82CF-A17E48318895}">
      <dsp:nvSpPr>
        <dsp:cNvPr id="0" name=""/>
        <dsp:cNvSpPr/>
      </dsp:nvSpPr>
      <dsp:spPr>
        <a:xfrm>
          <a:off x="3122651" y="5448"/>
          <a:ext cx="1766441" cy="17664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smtClean="0">
              <a:solidFill>
                <a:schemeClr val="tx1"/>
              </a:solidFill>
            </a:rPr>
            <a:t>Красные красители извлекались из насекомых.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22651" y="5448"/>
        <a:ext cx="1766441" cy="1766441"/>
      </dsp:txXfrm>
    </dsp:sp>
    <dsp:sp modelId="{9A3D8EE4-C310-4469-9734-B4FF9ACE8965}">
      <dsp:nvSpPr>
        <dsp:cNvPr id="0" name=""/>
        <dsp:cNvSpPr/>
      </dsp:nvSpPr>
      <dsp:spPr>
        <a:xfrm rot="20269051">
          <a:off x="4914907" y="2635753"/>
          <a:ext cx="262507" cy="600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20269051">
        <a:off x="4914907" y="2635753"/>
        <a:ext cx="262507" cy="600589"/>
      </dsp:txXfrm>
    </dsp:sp>
    <dsp:sp modelId="{28518DE3-7F49-4A07-8157-905382B19183}">
      <dsp:nvSpPr>
        <dsp:cNvPr id="0" name=""/>
        <dsp:cNvSpPr/>
      </dsp:nvSpPr>
      <dsp:spPr>
        <a:xfrm>
          <a:off x="5125610" y="1371598"/>
          <a:ext cx="2628128" cy="1992527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smtClean="0">
              <a:solidFill>
                <a:schemeClr val="tx1"/>
              </a:solidFill>
            </a:rPr>
            <a:t>Для получения другого красного красителя специально разводили насекомых кошениль, паразитирующих на растениях семейства кактусовых.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125610" y="1371598"/>
        <a:ext cx="2628128" cy="1992527"/>
      </dsp:txXfrm>
    </dsp:sp>
    <dsp:sp modelId="{70A250A1-8DCE-4449-B9C0-A141790C0F4D}">
      <dsp:nvSpPr>
        <dsp:cNvPr id="0" name=""/>
        <dsp:cNvSpPr/>
      </dsp:nvSpPr>
      <dsp:spPr>
        <a:xfrm rot="3240000">
          <a:off x="4538359" y="4035255"/>
          <a:ext cx="352274" cy="600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3240000">
        <a:off x="4538359" y="4035255"/>
        <a:ext cx="352274" cy="600589"/>
      </dsp:txXfrm>
    </dsp:sp>
    <dsp:sp modelId="{E2ED61E4-D999-4D95-BCA9-6B8837D3FED6}">
      <dsp:nvSpPr>
        <dsp:cNvPr id="0" name=""/>
        <dsp:cNvSpPr/>
      </dsp:nvSpPr>
      <dsp:spPr>
        <a:xfrm>
          <a:off x="4440210" y="4476510"/>
          <a:ext cx="2036794" cy="176644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smtClean="0">
              <a:solidFill>
                <a:schemeClr val="tx1"/>
              </a:solidFill>
            </a:rPr>
            <a:t>Культура кошенили была известна в Америке еще до появления там европейцев.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440210" y="4476510"/>
        <a:ext cx="2036794" cy="1766441"/>
      </dsp:txXfrm>
    </dsp:sp>
    <dsp:sp modelId="{186E44A0-F301-49EE-9A03-1B782A1D25A2}">
      <dsp:nvSpPr>
        <dsp:cNvPr id="0" name=""/>
        <dsp:cNvSpPr/>
      </dsp:nvSpPr>
      <dsp:spPr>
        <a:xfrm rot="7560000">
          <a:off x="3140664" y="4021306"/>
          <a:ext cx="333433" cy="600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7560000">
        <a:off x="3140664" y="4021306"/>
        <a:ext cx="333433" cy="600589"/>
      </dsp:txXfrm>
    </dsp:sp>
    <dsp:sp modelId="{64F1ED08-29E4-4A49-9A76-02B9DDA0E31D}">
      <dsp:nvSpPr>
        <dsp:cNvPr id="0" name=""/>
        <dsp:cNvSpPr/>
      </dsp:nvSpPr>
      <dsp:spPr>
        <a:xfrm>
          <a:off x="1372473" y="4476510"/>
          <a:ext cx="2361325" cy="1766441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solidFill>
                <a:schemeClr val="tx1"/>
              </a:solidFill>
            </a:rPr>
            <a:t>Однако наиболее распространенным красным красителем был </a:t>
          </a:r>
          <a:r>
            <a:rPr lang="ru-RU" sz="1400" b="1" i="0" kern="1200" baseline="0" dirty="0" smtClean="0">
              <a:solidFill>
                <a:schemeClr val="tx1"/>
              </a:solidFill>
            </a:rPr>
            <a:t>крап</a:t>
          </a:r>
          <a:r>
            <a:rPr lang="ru-RU" sz="1400" b="0" i="0" kern="1200" baseline="0" dirty="0" smtClean="0">
              <a:solidFill>
                <a:schemeClr val="tx1"/>
              </a:solidFill>
            </a:rPr>
            <a:t>, который добывали из корня марены.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372473" y="4476510"/>
        <a:ext cx="2361325" cy="1766441"/>
      </dsp:txXfrm>
    </dsp:sp>
    <dsp:sp modelId="{14656181-C278-453C-8F8A-402B2C62B304}">
      <dsp:nvSpPr>
        <dsp:cNvPr id="0" name=""/>
        <dsp:cNvSpPr/>
      </dsp:nvSpPr>
      <dsp:spPr>
        <a:xfrm rot="11872653">
          <a:off x="2821807" y="2718395"/>
          <a:ext cx="250557" cy="600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1872653">
        <a:off x="2821807" y="2718395"/>
        <a:ext cx="250557" cy="600589"/>
      </dsp:txXfrm>
    </dsp:sp>
    <dsp:sp modelId="{4CE41F62-9BC9-45BF-A8B9-9423EE71B096}">
      <dsp:nvSpPr>
        <dsp:cNvPr id="0" name=""/>
        <dsp:cNvSpPr/>
      </dsp:nvSpPr>
      <dsp:spPr>
        <a:xfrm>
          <a:off x="0" y="1295404"/>
          <a:ext cx="2802017" cy="244917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solidFill>
                <a:schemeClr val="tx1"/>
              </a:solidFill>
            </a:rPr>
            <a:t>Красящим веществом марены является </a:t>
          </a:r>
          <a:r>
            <a:rPr lang="ru-RU" sz="1400" b="1" i="0" kern="1200" baseline="0" dirty="0" smtClean="0">
              <a:solidFill>
                <a:schemeClr val="tx1"/>
              </a:solidFill>
            </a:rPr>
            <a:t>ализарин</a:t>
          </a:r>
          <a:r>
            <a:rPr lang="ru-RU" sz="1400" b="0" i="0" kern="1200" baseline="0" dirty="0" smtClean="0">
              <a:solidFill>
                <a:schemeClr val="tx1"/>
              </a:solidFill>
            </a:rPr>
            <a:t>, который имеет желтый цвет и дает красную окраску только  после «протравы». Путём химических соединений из ализарина другие цвета.  </a:t>
          </a:r>
          <a:endParaRPr lang="ru-RU" sz="1400" b="0" i="0" kern="1200" baseline="0" dirty="0">
            <a:solidFill>
              <a:schemeClr val="tx1"/>
            </a:solidFill>
          </a:endParaRPr>
        </a:p>
      </dsp:txBody>
      <dsp:txXfrm>
        <a:off x="0" y="1295404"/>
        <a:ext cx="2802017" cy="2449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7.jpeg"/><Relationship Id="rId3" Type="http://schemas.openxmlformats.org/officeDocument/2006/relationships/diagramLayout" Target="../diagrams/layout3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diagramData" Target="../diagrams/data3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slide" Target="slide20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29.jpeg"/><Relationship Id="rId10" Type="http://schemas.openxmlformats.org/officeDocument/2006/relationships/slide" Target="slide19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18.xml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1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1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1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slide" Target="slide15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slide" Target="slide15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slide" Target="slide15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slide" Target="slide23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2133600"/>
            <a:ext cx="5867400" cy="1295401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«Живопись глазами химика»</a:t>
            </a:r>
            <a:endParaRPr lang="ru-RU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4419600"/>
            <a:ext cx="6781800" cy="2438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Урок учителя химии 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Эверстовой 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Сардааны</a:t>
            </a:r>
            <a:r>
              <a:rPr lang="ru-RU" sz="3200" b="1" i="1" dirty="0" smtClean="0">
                <a:solidFill>
                  <a:srgbClr val="FF0000"/>
                </a:solidFill>
              </a:rPr>
              <a:t> Владимировны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3810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МОУ «</a:t>
            </a:r>
            <a:r>
              <a:rPr lang="ru-RU" sz="2000" dirty="0" err="1" smtClean="0">
                <a:solidFill>
                  <a:srgbClr val="0070C0"/>
                </a:solidFill>
              </a:rPr>
              <a:t>Верхневилюйская</a:t>
            </a:r>
            <a:r>
              <a:rPr lang="ru-RU" sz="2000" dirty="0" smtClean="0">
                <a:solidFill>
                  <a:srgbClr val="0070C0"/>
                </a:solidFill>
              </a:rPr>
              <a:t> средняя общеобразовательная школа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им. Ю.Н. Прокопьева»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1A0FFD"/>
                </a:solidFill>
                <a:latin typeface="+mn-lt"/>
                <a:cs typeface="Times New Roman" pitchFamily="18" charset="0"/>
              </a:rPr>
              <a:t>ЦВЕТА РАДУГИ</a:t>
            </a:r>
            <a:br>
              <a:rPr lang="ru-RU" dirty="0" smtClean="0">
                <a:solidFill>
                  <a:srgbClr val="1A0FFD"/>
                </a:solidFill>
                <a:latin typeface="+mn-lt"/>
                <a:cs typeface="Times New Roman" pitchFamily="18" charset="0"/>
              </a:rPr>
            </a:br>
            <a:r>
              <a:rPr lang="ru-RU" dirty="0" smtClean="0"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каждый</a:t>
            </a:r>
            <a:r>
              <a:rPr lang="ru-RU" dirty="0" smtClean="0">
                <a:solidFill>
                  <a:srgbClr val="1A0FFD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6600"/>
                </a:solidFill>
                <a:latin typeface="+mn-lt"/>
                <a:cs typeface="Times New Roman" pitchFamily="18" charset="0"/>
              </a:rPr>
              <a:t>охотник</a:t>
            </a:r>
            <a:r>
              <a:rPr lang="ru-RU" dirty="0" smtClean="0">
                <a:solidFill>
                  <a:srgbClr val="1A0FFD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желает</a:t>
            </a:r>
            <a:r>
              <a:rPr lang="ru-RU" dirty="0" smtClean="0">
                <a:solidFill>
                  <a:srgbClr val="1A0FFD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знать</a:t>
            </a:r>
            <a:r>
              <a:rPr lang="ru-RU" dirty="0" smtClean="0">
                <a:solidFill>
                  <a:srgbClr val="1A0FFD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где</a:t>
            </a:r>
            <a:r>
              <a:rPr lang="ru-RU" dirty="0" smtClean="0">
                <a:solidFill>
                  <a:srgbClr val="1A0FFD"/>
                </a:solidFill>
                <a:latin typeface="+mn-lt"/>
                <a:cs typeface="Times New Roman" pitchFamily="18" charset="0"/>
              </a:rPr>
              <a:t> сидит </a:t>
            </a:r>
            <a:r>
              <a:rPr lang="ru-RU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фазан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85800" y="1447800"/>
            <a:ext cx="4800600" cy="4191000"/>
            <a:chOff x="685800" y="1447800"/>
            <a:chExt cx="7772400" cy="21336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85800" y="2362200"/>
              <a:ext cx="7772400" cy="304800"/>
            </a:xfrm>
            <a:prstGeom prst="rect">
              <a:avLst/>
            </a:prstGeom>
            <a:solidFill>
              <a:srgbClr val="1FCC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зелёный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85800" y="2057400"/>
              <a:ext cx="77724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latin typeface="Arial" pitchFamily="34" charset="0"/>
                  <a:cs typeface="Times New Roman" pitchFamily="18" charset="0"/>
                </a:rPr>
                <a:t>голубой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85800" y="1752600"/>
              <a:ext cx="7772400" cy="304800"/>
            </a:xfrm>
            <a:prstGeom prst="rect">
              <a:avLst/>
            </a:prstGeom>
            <a:solidFill>
              <a:srgbClr val="1A0F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синий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85800" y="1447800"/>
              <a:ext cx="7772400" cy="3048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фиолетовый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5800" y="2667000"/>
              <a:ext cx="7772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жёлтый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5800" y="2971800"/>
              <a:ext cx="7772400" cy="30480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оранжевый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5800" y="3276600"/>
              <a:ext cx="7772400" cy="304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красный</a:t>
              </a:r>
              <a:endParaRPr lang="ru-RU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477000" y="2590800"/>
            <a:ext cx="1752600" cy="1371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ЧЕРНЫЙ </a:t>
            </a:r>
            <a:endParaRPr lang="ru-RU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867400" y="1752600"/>
            <a:ext cx="304800" cy="3657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018" y="2286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Лабораторная  работа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«Хроматографический анализ красителей»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066800"/>
            <a:ext cx="83370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Хроматография </a:t>
            </a:r>
            <a:r>
              <a:rPr lang="ru-RU" sz="2000" b="1" dirty="0" smtClean="0">
                <a:solidFill>
                  <a:srgbClr val="0000CC"/>
                </a:solidFill>
              </a:rPr>
              <a:t>-это метод разделения смесей на составные части.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CC"/>
                </a:solidFill>
              </a:rPr>
              <a:t>Значит, чем мы сегодня будем заниматься?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CC"/>
                </a:solidFill>
              </a:rPr>
              <a:t>Почему у нас на столах имеются фломастеры?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CC"/>
                </a:solidFill>
              </a:rPr>
              <a:t>Правильно, разделением красок фломастеров на составляющие пигменты.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CC"/>
                </a:solidFill>
              </a:rPr>
              <a:t>Анализ будете проводить в группах. Всего 3 группы.</a:t>
            </a:r>
          </a:p>
          <a:p>
            <a:pPr algn="just">
              <a:lnSpc>
                <a:spcPct val="150000"/>
              </a:lnSpc>
            </a:pP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3505200"/>
            <a:ext cx="8001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Реактивы и оборудования: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cs typeface="Times New Roman" pitchFamily="18" charset="0"/>
              </a:rPr>
              <a:t>фильтровальная бумага, нарезанная в виде полосок 4*12см, набор цветных фломастеров,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cs typeface="Times New Roman" pitchFamily="18" charset="0"/>
              </a:rPr>
              <a:t>хроматографическая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cs typeface="Times New Roman" pitchFamily="18" charset="0"/>
              </a:rPr>
              <a:t> камера (стеклянная банка), на дно которой налита спиртово-кислотная смесь (этиловый спирт, уксусная кислота, вода в соотношении 8:1:1), скотч и ножницы.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>
            <a:normAutofit/>
          </a:bodyPr>
          <a:lstStyle/>
          <a:p>
            <a:pPr lvl="0" algn="ctr"/>
            <a:r>
              <a:rPr lang="ru-RU" sz="2400" cap="none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Ход работы:</a:t>
            </a:r>
            <a:r>
              <a:rPr lang="ru-RU" sz="2400" cap="none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cap="none" dirty="0" smtClean="0">
                <a:solidFill>
                  <a:srgbClr val="FF0000"/>
                </a:solidFill>
                <a:latin typeface="+mn-lt"/>
              </a:rPr>
            </a:b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4800" y="685800"/>
            <a:ext cx="81534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cs typeface="Times New Roman" pitchFamily="18" charset="0"/>
              </a:rPr>
              <a:t>Полоски фильтровальной бумаги с одного конца на расстоянии 1-1,5см от края наносим в ряд пятна красителей, касаясь фломастером бумаги (диаметр пятна – менее 1 мм). 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cs typeface="Times New Roman" pitchFamily="18" charset="0"/>
              </a:rPr>
              <a:t>Хроматограмму прикрепляем на крышку банки с помощью скотча. При этом нижний ее конец, на котором нанесены образцы красителей, погружаем в спиртово-кислотную смесь. Последняя поднимаясь по бумаге (восходящая хроматография), увлекает за собой нанесенные фломастерами пигменты, согласно их коэффициентам распределения в данной системе. </a:t>
            </a: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Задание: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cs typeface="Times New Roman" pitchFamily="18" charset="0"/>
              </a:rPr>
              <a:t>Вам необходимо установить из каких пигментов состоит цвет выбранного вами фломастера и определить подвижность пигментов.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731838"/>
          </a:xfrm>
        </p:spPr>
        <p:txBody>
          <a:bodyPr>
            <a:noAutofit/>
          </a:bodyPr>
          <a:lstStyle/>
          <a:p>
            <a:pPr lvl="0" algn="ctr"/>
            <a:r>
              <a:rPr lang="ru-RU" sz="2400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Оформление результатов работы</a:t>
            </a:r>
            <a:r>
              <a:rPr lang="ru-RU" sz="2400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400" y="1066800"/>
          <a:ext cx="7696200" cy="2514600"/>
        </p:xfrm>
        <a:graphic>
          <a:graphicData uri="http://schemas.openxmlformats.org/drawingml/2006/table">
            <a:tbl>
              <a:tblPr/>
              <a:tblGrid>
                <a:gridCol w="1924050"/>
                <a:gridCol w="1562699"/>
                <a:gridCol w="1755759"/>
                <a:gridCol w="2453692"/>
              </a:tblGrid>
              <a:tr h="628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Цвет фломастера</a:t>
                      </a:r>
                      <a:endParaRPr lang="ru-RU" sz="2000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Пигменты</a:t>
                      </a:r>
                      <a:endParaRPr lang="ru-RU" sz="2000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Подвижность</a:t>
                      </a:r>
                      <a:endParaRPr lang="ru-RU" sz="2000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  <a:latin typeface="Times New Roman"/>
                          <a:cs typeface="Times New Roman"/>
                        </a:rPr>
                        <a:t>Смещение от старта, см</a:t>
                      </a:r>
                      <a:endParaRPr lang="ru-RU" sz="2000" dirty="0">
                        <a:solidFill>
                          <a:srgbClr val="0000CC"/>
                        </a:solidFill>
                        <a:latin typeface="Calibri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C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8200" y="609600"/>
            <a:ext cx="511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>Результаты исследования заносим в таблицу: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4114800"/>
            <a:ext cx="807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cs typeface="Times New Roman" pitchFamily="18" charset="0"/>
              </a:rPr>
              <a:t>В итоге работы должны сформулировать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выводы: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cs typeface="Times New Roman" pitchFamily="18" charset="0"/>
              </a:rPr>
              <a:t>_______________</a:t>
            </a: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Лабораторная работа №2.</a:t>
            </a:r>
            <a:r>
              <a:rPr lang="ru-RU" dirty="0">
                <a:solidFill>
                  <a:srgbClr val="0000CC"/>
                </a:solidFill>
              </a:rPr>
              <a:t/>
            </a:r>
            <a:br>
              <a:rPr lang="ru-RU" dirty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Создание химических картин 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19200"/>
            <a:ext cx="8153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</a:rPr>
              <a:t>Каждой </a:t>
            </a:r>
            <a:r>
              <a:rPr lang="ru-RU" sz="2400" dirty="0">
                <a:solidFill>
                  <a:srgbClr val="0000CC"/>
                </a:solidFill>
              </a:rPr>
              <a:t>группе дается отдельное задание: создать свой химический </a:t>
            </a:r>
            <a:r>
              <a:rPr lang="ru-RU" sz="2400" dirty="0" smtClean="0">
                <a:solidFill>
                  <a:srgbClr val="0000CC"/>
                </a:solidFill>
              </a:rPr>
              <a:t>шедевр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0000CC"/>
                </a:solidFill>
              </a:rPr>
              <a:t>с </a:t>
            </a:r>
            <a:r>
              <a:rPr lang="ru-RU" sz="2400" dirty="0">
                <a:solidFill>
                  <a:srgbClr val="0000CC"/>
                </a:solidFill>
              </a:rPr>
              <a:t>помощью </a:t>
            </a:r>
            <a:r>
              <a:rPr lang="ru-RU" sz="2400" dirty="0" smtClean="0">
                <a:solidFill>
                  <a:srgbClr val="0000CC"/>
                </a:solidFill>
              </a:rPr>
              <a:t>разбавленной серной кислоты.</a:t>
            </a:r>
            <a:endParaRPr lang="ru-RU" sz="2400" dirty="0">
              <a:solidFill>
                <a:srgbClr val="0000CC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0000CC"/>
              </a:solidFill>
            </a:endParaRPr>
          </a:p>
          <a:p>
            <a:r>
              <a:rPr lang="ru-RU" sz="2400" i="1" dirty="0">
                <a:solidFill>
                  <a:srgbClr val="0000CC"/>
                </a:solidFill>
              </a:rPr>
              <a:t> </a:t>
            </a:r>
            <a:endParaRPr lang="ru-RU" sz="2400" dirty="0">
              <a:solidFill>
                <a:srgbClr val="0000CC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2400" i="1" dirty="0">
                <a:solidFill>
                  <a:srgbClr val="0000CC"/>
                </a:solidFill>
              </a:rPr>
              <a:t> </a:t>
            </a:r>
            <a:r>
              <a:rPr lang="ru-RU" sz="2400" i="1" dirty="0" smtClean="0">
                <a:solidFill>
                  <a:srgbClr val="FF0000"/>
                </a:solidFill>
              </a:rPr>
              <a:t>Ход </a:t>
            </a:r>
            <a:r>
              <a:rPr lang="ru-RU" sz="2400" i="1" dirty="0">
                <a:solidFill>
                  <a:srgbClr val="FF0000"/>
                </a:solidFill>
              </a:rPr>
              <a:t>работы: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0000CC"/>
                </a:solidFill>
              </a:rPr>
              <a:t>С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0000CC"/>
                </a:solidFill>
              </a:rPr>
              <a:t>помощью </a:t>
            </a:r>
            <a:r>
              <a:rPr lang="ru-RU" sz="2400" dirty="0">
                <a:solidFill>
                  <a:srgbClr val="0000CC"/>
                </a:solidFill>
              </a:rPr>
              <a:t>ватной палочки нарисовать на листе бумаги свое творение. Рисунок выводится с помощью спиртовки. </a:t>
            </a:r>
            <a:endParaRPr lang="ru-RU" sz="2400" dirty="0" smtClean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</a:pPr>
            <a:endParaRPr lang="ru-RU" sz="2400" dirty="0" smtClean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0000CC"/>
                </a:solidFill>
              </a:rPr>
              <a:t>Почему при нагревании происходит выделение рисунка?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0000CC"/>
                </a:solidFill>
              </a:rPr>
              <a:t>На каких свойствах  серной кислоты основана эта реакция?</a:t>
            </a:r>
            <a:endParaRPr lang="ru-RU" sz="2400" dirty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4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-228600"/>
            <a:ext cx="6400800" cy="7921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 красок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457200" y="762000"/>
          <a:ext cx="3200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3200400" y="1066800"/>
            <a:ext cx="3810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8" action="ppaction://hlinksldjump" highlightClick="1"/>
          </p:cNvPr>
          <p:cNvSpPr/>
          <p:nvPr/>
        </p:nvSpPr>
        <p:spPr>
          <a:xfrm>
            <a:off x="3200400" y="1828800"/>
            <a:ext cx="3810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9" action="ppaction://hlinksldjump" highlightClick="1"/>
          </p:cNvPr>
          <p:cNvSpPr/>
          <p:nvPr/>
        </p:nvSpPr>
        <p:spPr>
          <a:xfrm>
            <a:off x="3200400" y="2743200"/>
            <a:ext cx="3810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10" action="ppaction://hlinksldjump" highlightClick="1"/>
          </p:cNvPr>
          <p:cNvSpPr/>
          <p:nvPr/>
        </p:nvSpPr>
        <p:spPr>
          <a:xfrm>
            <a:off x="3200400" y="3581400"/>
            <a:ext cx="3810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11" action="ppaction://hlinksldjump" highlightClick="1"/>
          </p:cNvPr>
          <p:cNvSpPr/>
          <p:nvPr/>
        </p:nvSpPr>
        <p:spPr>
          <a:xfrm>
            <a:off x="3200400" y="4572000"/>
            <a:ext cx="3810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12" action="ppaction://hlinksldjump" highlightClick="1"/>
          </p:cNvPr>
          <p:cNvSpPr/>
          <p:nvPr/>
        </p:nvSpPr>
        <p:spPr>
          <a:xfrm>
            <a:off x="3200400" y="5486400"/>
            <a:ext cx="3810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19600" y="1295400"/>
            <a:ext cx="1191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CC"/>
                </a:solidFill>
              </a:rPr>
              <a:t>киноварь</a:t>
            </a:r>
            <a:endParaRPr lang="ru-RU" sz="2000" dirty="0">
              <a:solidFill>
                <a:srgbClr val="0000CC"/>
              </a:solidFill>
            </a:endParaRPr>
          </a:p>
        </p:txBody>
      </p:sp>
      <p:pic>
        <p:nvPicPr>
          <p:cNvPr id="8196" name="Picture 4" descr="F:\Картинки\Ultramarinepigment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33800" y="2438400"/>
            <a:ext cx="3127868" cy="234632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934200" y="3352800"/>
            <a:ext cx="1572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CC"/>
                </a:solidFill>
              </a:rPr>
              <a:t>ультрамарин</a:t>
            </a:r>
            <a:endParaRPr lang="ru-RU" sz="2000" dirty="0">
              <a:solidFill>
                <a:srgbClr val="0000CC"/>
              </a:solidFill>
            </a:endParaRPr>
          </a:p>
        </p:txBody>
      </p:sp>
      <p:pic>
        <p:nvPicPr>
          <p:cNvPr id="8194" name="Picture 2" descr="F:\Картинки\kinova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9800" y="762000"/>
            <a:ext cx="2209800" cy="2165207"/>
          </a:xfrm>
          <a:prstGeom prst="rect">
            <a:avLst/>
          </a:prstGeom>
          <a:noFill/>
        </p:spPr>
      </p:pic>
      <p:pic>
        <p:nvPicPr>
          <p:cNvPr id="8197" name="Picture 5" descr="F:\Картинки\ph0293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5600" y="4038600"/>
            <a:ext cx="2057400" cy="221566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410200" y="4800600"/>
            <a:ext cx="814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CC"/>
                </a:solidFill>
              </a:rPr>
              <a:t>сурик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6600" y="6172200"/>
            <a:ext cx="3138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цвета красок</a:t>
            </a:r>
            <a:endParaRPr lang="ru-RU" sz="2400" dirty="0"/>
          </a:p>
        </p:txBody>
      </p:sp>
      <p:sp>
        <p:nvSpPr>
          <p:cNvPr id="19" name="Управляющая кнопка: далее 18">
            <a:hlinkClick r:id="rId16" action="ppaction://hlinksldjump" highlightClick="1"/>
          </p:cNvPr>
          <p:cNvSpPr/>
          <p:nvPr/>
        </p:nvSpPr>
        <p:spPr>
          <a:xfrm>
            <a:off x="6477000" y="6324600"/>
            <a:ext cx="4572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28600"/>
          <a:ext cx="8077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назад 2">
            <a:hlinkClick r:id="rId7" action="ppaction://hlinksldjump" highlightClick="1"/>
          </p:cNvPr>
          <p:cNvSpPr/>
          <p:nvPr/>
        </p:nvSpPr>
        <p:spPr>
          <a:xfrm>
            <a:off x="7924800" y="5791200"/>
            <a:ext cx="5334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304800"/>
          <a:ext cx="8077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назад 2">
            <a:hlinkClick r:id="rId7" action="ppaction://hlinksldjump" highlightClick="1"/>
          </p:cNvPr>
          <p:cNvSpPr/>
          <p:nvPr/>
        </p:nvSpPr>
        <p:spPr>
          <a:xfrm>
            <a:off x="7924800" y="579120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5800" y="228600"/>
          <a:ext cx="7467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назад 2">
            <a:hlinkClick r:id="rId7" action="ppaction://hlinksldjump" highlightClick="1"/>
          </p:cNvPr>
          <p:cNvSpPr/>
          <p:nvPr/>
        </p:nvSpPr>
        <p:spPr>
          <a:xfrm>
            <a:off x="8153400" y="5791200"/>
            <a:ext cx="4572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295400" y="228600"/>
          <a:ext cx="6858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назад 4">
            <a:hlinkClick r:id="rId7" action="ppaction://hlinksldjump" highlightClick="1"/>
          </p:cNvPr>
          <p:cNvSpPr/>
          <p:nvPr/>
        </p:nvSpPr>
        <p:spPr>
          <a:xfrm>
            <a:off x="8153400" y="5867400"/>
            <a:ext cx="5334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82880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1524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Химия и искусство имеют внутреннюю общность,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которая коренится в их творческой природе.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Марселен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Бертло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F:\Картинки\живопи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3276600" cy="2621280"/>
          </a:xfrm>
          <a:prstGeom prst="rect">
            <a:avLst/>
          </a:prstGeom>
          <a:noFill/>
        </p:spPr>
      </p:pic>
      <p:pic>
        <p:nvPicPr>
          <p:cNvPr id="1028" name="Picture 4" descr="F:\Картинки\живопись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3272937" cy="2475530"/>
          </a:xfrm>
          <a:prstGeom prst="rect">
            <a:avLst/>
          </a:prstGeom>
          <a:noFill/>
        </p:spPr>
      </p:pic>
      <p:pic>
        <p:nvPicPr>
          <p:cNvPr id="1029" name="Picture 5" descr="F:\Картинки\живопись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33020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09600" y="228600"/>
          <a:ext cx="8001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назад 4">
            <a:hlinkClick r:id="rId7" action="ppaction://hlinksldjump" highlightClick="1"/>
          </p:cNvPr>
          <p:cNvSpPr/>
          <p:nvPr/>
        </p:nvSpPr>
        <p:spPr>
          <a:xfrm>
            <a:off x="8153400" y="5791200"/>
            <a:ext cx="5334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226504796"/>
              </p:ext>
            </p:extLst>
          </p:nvPr>
        </p:nvGraphicFramePr>
        <p:xfrm>
          <a:off x="457200" y="228600"/>
          <a:ext cx="7924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назад 3">
            <a:hlinkClick r:id="rId7" action="ppaction://hlinksldjump" highlightClick="1"/>
          </p:cNvPr>
          <p:cNvSpPr/>
          <p:nvPr/>
        </p:nvSpPr>
        <p:spPr>
          <a:xfrm>
            <a:off x="8077200" y="5791200"/>
            <a:ext cx="5334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04800" y="0"/>
          <a:ext cx="8458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600" y="228600"/>
            <a:ext cx="582211" cy="609600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Символы цветов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7" action="ppaction://hlinksldjump" highlightClick="1"/>
          </p:cNvPr>
          <p:cNvSpPr/>
          <p:nvPr/>
        </p:nvSpPr>
        <p:spPr>
          <a:xfrm>
            <a:off x="8077200" y="5867400"/>
            <a:ext cx="6096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7200" y="141357"/>
            <a:ext cx="8229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Подведение итогов работы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</a:rPr>
              <a:t>1. Что вы узнали нового из занятия?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</a:rPr>
              <a:t>2. Пригодятся ли полученные знания в вашей повседневной жизни?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3. Понравилось ли вам мероприятие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Вот так быстро и незаметно пролетело время нашего занятия. Но страна «Химия» бесконечна. Исследуйте её, и вы найдете в ней массу интересного и познавательного.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Спасибо за активное участие!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живописи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характеру исполнения и образному строю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43000" y="3124200"/>
          <a:ext cx="69342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F:\Картинки\ико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219200"/>
            <a:ext cx="1752600" cy="2286231"/>
          </a:xfrm>
          <a:prstGeom prst="rect">
            <a:avLst/>
          </a:prstGeom>
          <a:noFill/>
        </p:spPr>
      </p:pic>
      <p:pic>
        <p:nvPicPr>
          <p:cNvPr id="2052" name="Picture 4" descr="F:\Картинки\стенные роспис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276600"/>
            <a:ext cx="2057400" cy="1543050"/>
          </a:xfrm>
          <a:prstGeom prst="rect">
            <a:avLst/>
          </a:prstGeom>
          <a:noFill/>
        </p:spPr>
      </p:pic>
      <p:pic>
        <p:nvPicPr>
          <p:cNvPr id="2053" name="Picture 5" descr="F:\Картинки\известные полотна живописи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1524000"/>
            <a:ext cx="2566987" cy="1581150"/>
          </a:xfrm>
          <a:prstGeom prst="rect">
            <a:avLst/>
          </a:prstGeom>
          <a:noFill/>
        </p:spPr>
      </p:pic>
      <p:pic>
        <p:nvPicPr>
          <p:cNvPr id="2054" name="Picture 6" descr="F:\Картинки\костюмы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914400"/>
            <a:ext cx="1066800" cy="1866900"/>
          </a:xfrm>
          <a:prstGeom prst="rect">
            <a:avLst/>
          </a:prstGeom>
          <a:noFill/>
        </p:spPr>
      </p:pic>
      <p:pic>
        <p:nvPicPr>
          <p:cNvPr id="9" name="Picture 2" descr="F:\Картинки\sm_858_111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0" y="4648200"/>
            <a:ext cx="1382356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живописи по характеру веществ и по технологическим способам закрепления пигмента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219200" y="1447800"/>
          <a:ext cx="6629400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F:\Картинки\клеевая живопись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124200"/>
            <a:ext cx="1362591" cy="1846279"/>
          </a:xfrm>
          <a:prstGeom prst="rect">
            <a:avLst/>
          </a:prstGeom>
          <a:noFill/>
        </p:spPr>
      </p:pic>
      <p:pic>
        <p:nvPicPr>
          <p:cNvPr id="3075" name="Picture 3" descr="F:\Картинки\темпер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3124200"/>
            <a:ext cx="1219200" cy="1733006"/>
          </a:xfrm>
          <a:prstGeom prst="rect">
            <a:avLst/>
          </a:prstGeom>
          <a:noFill/>
        </p:spPr>
      </p:pic>
      <p:pic>
        <p:nvPicPr>
          <p:cNvPr id="3076" name="Picture 4" descr="F:\Картинки\восковая живопис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5257800"/>
            <a:ext cx="1764855" cy="1371600"/>
          </a:xfrm>
          <a:prstGeom prst="rect">
            <a:avLst/>
          </a:prstGeom>
          <a:noFill/>
        </p:spPr>
      </p:pic>
      <p:pic>
        <p:nvPicPr>
          <p:cNvPr id="3077" name="Picture 5" descr="F:\Картинки\panno-kemi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1143000"/>
            <a:ext cx="1276228" cy="1868151"/>
          </a:xfrm>
          <a:prstGeom prst="rect">
            <a:avLst/>
          </a:prstGeom>
          <a:noFill/>
        </p:spPr>
      </p:pic>
      <p:pic>
        <p:nvPicPr>
          <p:cNvPr id="3078" name="Picture 6" descr="F:\Картинки\живопись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5105400"/>
            <a:ext cx="1981200" cy="1584960"/>
          </a:xfrm>
          <a:prstGeom prst="rect">
            <a:avLst/>
          </a:prstGeom>
          <a:noFill/>
        </p:spPr>
      </p:pic>
      <p:pic>
        <p:nvPicPr>
          <p:cNvPr id="3079" name="Picture 7" descr="F:\Картинки\темперо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53200" y="1219200"/>
            <a:ext cx="2133600" cy="157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876800" cy="5032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красок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F:\Картинки\аквар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893064"/>
            <a:ext cx="2743200" cy="2221992"/>
          </a:xfrm>
          <a:prstGeom prst="rect">
            <a:avLst/>
          </a:prstGeom>
          <a:noFill/>
        </p:spPr>
      </p:pic>
      <p:pic>
        <p:nvPicPr>
          <p:cNvPr id="7171" name="Picture 3" descr="F:\Картинки\гуаш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066800"/>
            <a:ext cx="2933213" cy="2085248"/>
          </a:xfrm>
          <a:prstGeom prst="rect">
            <a:avLst/>
          </a:prstGeom>
          <a:noFill/>
        </p:spPr>
      </p:pic>
      <p:pic>
        <p:nvPicPr>
          <p:cNvPr id="7172" name="Picture 4" descr="F:\Картинки\масляные краски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438400"/>
            <a:ext cx="2514600" cy="2228850"/>
          </a:xfrm>
          <a:prstGeom prst="rect">
            <a:avLst/>
          </a:prstGeom>
          <a:noFill/>
        </p:spPr>
      </p:pic>
      <p:pic>
        <p:nvPicPr>
          <p:cNvPr id="7173" name="Picture 5" descr="F:\Картинки\пастель.jpg"/>
          <p:cNvPicPr>
            <a:picLocks noChangeAspect="1" noChangeArrowheads="1"/>
          </p:cNvPicPr>
          <p:nvPr/>
        </p:nvPicPr>
        <p:blipFill>
          <a:blip r:embed="rId5" cstate="print"/>
          <a:srcRect l="6800" t="19600" r="8400" b="21200"/>
          <a:stretch>
            <a:fillRect/>
          </a:stretch>
        </p:blipFill>
        <p:spPr bwMode="auto">
          <a:xfrm>
            <a:off x="5562600" y="4343400"/>
            <a:ext cx="3165389" cy="2209800"/>
          </a:xfrm>
          <a:prstGeom prst="rect">
            <a:avLst/>
          </a:prstGeom>
          <a:noFill/>
        </p:spPr>
      </p:pic>
      <p:pic>
        <p:nvPicPr>
          <p:cNvPr id="7174" name="Picture 6" descr="F:\Картинки\эма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657600"/>
            <a:ext cx="2432495" cy="2152650"/>
          </a:xfrm>
          <a:prstGeom prst="rect">
            <a:avLst/>
          </a:prstGeom>
          <a:noFill/>
        </p:spPr>
      </p:pic>
      <p:pic>
        <p:nvPicPr>
          <p:cNvPr id="7175" name="Picture 7" descr="F:\Картинки\туш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741620"/>
            <a:ext cx="2559050" cy="211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724400" cy="73183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Составные части </a:t>
            </a:r>
            <a:b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живописной картины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33400" y="1295400"/>
            <a:ext cx="3962400" cy="2971800"/>
            <a:chOff x="4038600" y="2590800"/>
            <a:chExt cx="4191000" cy="29718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038600" y="4648200"/>
              <a:ext cx="41910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Основа  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(холст, дерево, бумага, картон, камень, стекло, металл и др.)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038600" y="3962400"/>
              <a:ext cx="4191000" cy="6858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Грунт 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038600" y="3276600"/>
              <a:ext cx="4191000" cy="685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Краска  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038600" y="2590800"/>
              <a:ext cx="4191000" cy="685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Пленка лака  </a:t>
              </a:r>
              <a:endParaRPr lang="ru-RU" dirty="0"/>
            </a:p>
          </p:txBody>
        </p: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48200" y="1295400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Times New Roman" pitchFamily="18" charset="0"/>
              </a:rPr>
              <a:t>Самые первые краски - это природные вещества, легко оставляющие цветной след на камне – мел, уголь, охра.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381000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краски</a:t>
            </a:r>
            <a:endParaRPr lang="ru-RU" sz="2400" dirty="0"/>
          </a:p>
        </p:txBody>
      </p:sp>
      <p:pic>
        <p:nvPicPr>
          <p:cNvPr id="4098" name="Picture 2" descr="F:\Картинки\ме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7000"/>
            <a:ext cx="2614879" cy="1739900"/>
          </a:xfrm>
          <a:prstGeom prst="rect">
            <a:avLst/>
          </a:prstGeom>
          <a:noFill/>
        </p:spPr>
      </p:pic>
      <p:pic>
        <p:nvPicPr>
          <p:cNvPr id="4099" name="Picture 3" descr="F:\Картинки\ох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962400"/>
            <a:ext cx="1620837" cy="2438400"/>
          </a:xfrm>
          <a:prstGeom prst="rect">
            <a:avLst/>
          </a:prstGeom>
          <a:noFill/>
        </p:spPr>
      </p:pic>
      <p:pic>
        <p:nvPicPr>
          <p:cNvPr id="4100" name="Picture 4" descr="F:\Картинки\уго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572000"/>
            <a:ext cx="2856734" cy="190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6705600" cy="7318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рисунки на пещерах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:\Картинки\рисунки на пещерах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418620" cy="2978150"/>
          </a:xfrm>
          <a:prstGeom prst="rect">
            <a:avLst/>
          </a:prstGeom>
          <a:noFill/>
        </p:spPr>
      </p:pic>
      <p:pic>
        <p:nvPicPr>
          <p:cNvPr id="5123" name="Picture 3" descr="F:\Картинки\рисунки пещ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096000" cy="762000"/>
          </a:xfrm>
        </p:spPr>
        <p:txBody>
          <a:bodyPr>
            <a:noAutofit/>
          </a:bodyPr>
          <a:lstStyle/>
          <a:p>
            <a:pPr lvl="0" algn="ctr"/>
            <a:r>
              <a:rPr lang="ru-RU" sz="2400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Сколько существуют цветов?</a:t>
            </a:r>
            <a:r>
              <a:rPr lang="ru-RU" sz="2400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sz="2400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" y="533400"/>
            <a:ext cx="80772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371600" y="4191000"/>
            <a:ext cx="6345591" cy="2144613"/>
            <a:chOff x="609600" y="2057400"/>
            <a:chExt cx="7406475" cy="266903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9600" y="2057400"/>
              <a:ext cx="1219200" cy="762000"/>
            </a:xfrm>
            <a:prstGeom prst="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86000" y="3429000"/>
              <a:ext cx="1219200" cy="762000"/>
            </a:xfrm>
            <a:prstGeom prst="rect">
              <a:avLst/>
            </a:prstGeom>
            <a:solidFill>
              <a:srgbClr val="D3942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86200" y="3429000"/>
              <a:ext cx="1143000" cy="762000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86000" y="2057400"/>
              <a:ext cx="1143000" cy="762000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10000" y="2057400"/>
              <a:ext cx="1143000" cy="762000"/>
            </a:xfrm>
            <a:prstGeom prst="rect">
              <a:avLst/>
            </a:prstGeom>
            <a:solidFill>
              <a:srgbClr val="66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34000" y="2057400"/>
              <a:ext cx="1143000" cy="762000"/>
            </a:xfrm>
            <a:prstGeom prst="rect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9600" y="3429000"/>
              <a:ext cx="1143000" cy="76200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34000" y="3429000"/>
              <a:ext cx="1143000" cy="762000"/>
            </a:xfrm>
            <a:prstGeom prst="rect">
              <a:avLst/>
            </a:prstGeom>
            <a:solidFill>
              <a:srgbClr val="99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58000" y="3429000"/>
              <a:ext cx="1066800" cy="7620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58000" y="2057400"/>
              <a:ext cx="1066800" cy="762000"/>
            </a:xfrm>
            <a:prstGeom prst="rect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09600" y="2895601"/>
              <a:ext cx="1084656" cy="383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0000CC"/>
                  </a:solidFill>
                  <a:latin typeface="Arial" pitchFamily="34" charset="0"/>
                  <a:cs typeface="Times New Roman" pitchFamily="18" charset="0"/>
                </a:rPr>
                <a:t>бежевый</a:t>
              </a:r>
              <a:endParaRPr lang="ru-RU" sz="14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438401" y="2895601"/>
              <a:ext cx="859163" cy="383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0000CC"/>
                  </a:solidFill>
                  <a:latin typeface="Arial" pitchFamily="34" charset="0"/>
                  <a:cs typeface="Times New Roman" pitchFamily="18" charset="0"/>
                </a:rPr>
                <a:t>рыжий</a:t>
              </a:r>
              <a:endParaRPr lang="ru-RU" sz="14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81400" y="2895601"/>
              <a:ext cx="1449950" cy="383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0000CC"/>
                  </a:solidFill>
                  <a:latin typeface="Arial" pitchFamily="34" charset="0"/>
                  <a:cs typeface="Times New Roman" pitchFamily="18" charset="0"/>
                </a:rPr>
                <a:t>шоколадный</a:t>
              </a:r>
              <a:endParaRPr lang="ru-RU" sz="14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57800" y="2895601"/>
              <a:ext cx="1216974" cy="383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0000CC"/>
                  </a:solidFill>
                  <a:latin typeface="Arial" pitchFamily="34" charset="0"/>
                  <a:cs typeface="Times New Roman" pitchFamily="18" charset="0"/>
                </a:rPr>
                <a:t>кофейный</a:t>
              </a:r>
              <a:endParaRPr lang="ru-RU" sz="14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705600" y="2895601"/>
              <a:ext cx="1267042" cy="383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0000CC"/>
                  </a:solidFill>
                  <a:latin typeface="Arial" pitchFamily="34" charset="0"/>
                  <a:cs typeface="Times New Roman" pitchFamily="18" charset="0"/>
                </a:rPr>
                <a:t>кирпичный</a:t>
              </a:r>
              <a:endParaRPr lang="ru-RU" sz="14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85800" y="4267200"/>
              <a:ext cx="978010" cy="383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0000CC"/>
                  </a:solidFill>
                  <a:latin typeface="Arial" pitchFamily="34" charset="0"/>
                  <a:cs typeface="Times New Roman" pitchFamily="18" charset="0"/>
                </a:rPr>
                <a:t>медный</a:t>
              </a:r>
              <a:endParaRPr lang="ru-RU" sz="14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286000" y="4343400"/>
              <a:ext cx="1159048" cy="383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0000CC"/>
                  </a:solidFill>
                  <a:latin typeface="Arial" pitchFamily="34" charset="0"/>
                  <a:cs typeface="Times New Roman" pitchFamily="18" charset="0"/>
                </a:rPr>
                <a:t>ореховый</a:t>
              </a:r>
              <a:endParaRPr lang="ru-RU" sz="14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038600" y="4343400"/>
              <a:ext cx="818525" cy="383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0000CC"/>
                  </a:solidFill>
                  <a:latin typeface="Arial" pitchFamily="34" charset="0"/>
                  <a:cs typeface="Times New Roman" pitchFamily="18" charset="0"/>
                </a:rPr>
                <a:t>бурый</a:t>
              </a:r>
              <a:endParaRPr lang="ru-RU" sz="14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81600" y="4267200"/>
              <a:ext cx="1419042" cy="383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0000CC"/>
                  </a:solidFill>
                  <a:latin typeface="Arial" pitchFamily="34" charset="0"/>
                  <a:cs typeface="Times New Roman" pitchFamily="18" charset="0"/>
                </a:rPr>
                <a:t>каштановый</a:t>
              </a:r>
              <a:endParaRPr lang="ru-RU" sz="14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858000" y="4267200"/>
              <a:ext cx="1158075" cy="383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0000CC"/>
                  </a:solidFill>
                  <a:latin typeface="Arial" pitchFamily="34" charset="0"/>
                  <a:cs typeface="Times New Roman" pitchFamily="18" charset="0"/>
                </a:rPr>
                <a:t>песочный</a:t>
              </a:r>
              <a:endParaRPr lang="ru-RU" sz="14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57200" y="35052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Бывают такие оттенки, которым и название трудно дать.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Например:       оттенки коричневого</a:t>
            </a:r>
            <a:endParaRPr lang="ru-RU" dirty="0"/>
          </a:p>
        </p:txBody>
      </p:sp>
      <p:pic>
        <p:nvPicPr>
          <p:cNvPr id="6146" name="Picture 2" descr="F:\Картинки\____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248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5562600" cy="609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Смещение красок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04800" y="1524000"/>
            <a:ext cx="8305800" cy="4572000"/>
            <a:chOff x="304800" y="1981200"/>
            <a:chExt cx="8305800" cy="456906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04800" y="1981200"/>
              <a:ext cx="1143000" cy="1066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Красный 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248400" y="5559669"/>
              <a:ext cx="1143000" cy="990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Красный 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114800" y="5478341"/>
              <a:ext cx="1066800" cy="1066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rPr>
                <a:t>Жёлтый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52600" y="5478340"/>
              <a:ext cx="1143000" cy="990600"/>
            </a:xfrm>
            <a:prstGeom prst="rect">
              <a:avLst/>
            </a:prstGeom>
            <a:solidFill>
              <a:srgbClr val="1A0F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Синий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90600" y="3657600"/>
              <a:ext cx="1447800" cy="609600"/>
            </a:xfrm>
            <a:prstGeom prst="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Оранжевый 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05000" y="1981200"/>
              <a:ext cx="1066800" cy="1066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rPr>
                <a:t>Жёлтый</a:t>
              </a:r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 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038600" y="3733800"/>
              <a:ext cx="1219200" cy="533400"/>
            </a:xfrm>
            <a:prstGeom prst="rect">
              <a:avLst/>
            </a:prstGeom>
            <a:solidFill>
              <a:srgbClr val="1FCC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Зелёный 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52800" y="1981200"/>
              <a:ext cx="1066800" cy="1066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rPr>
                <a:t>Жёлтый</a:t>
              </a:r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 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876800" y="1981200"/>
              <a:ext cx="1066800" cy="1066800"/>
            </a:xfrm>
            <a:prstGeom prst="rect">
              <a:avLst/>
            </a:prstGeom>
            <a:solidFill>
              <a:srgbClr val="1A0F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Синий 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096000" y="1981200"/>
              <a:ext cx="1143000" cy="1066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Красный 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620000" y="1981200"/>
              <a:ext cx="990600" cy="1066800"/>
            </a:xfrm>
            <a:prstGeom prst="rect">
              <a:avLst/>
            </a:prstGeom>
            <a:solidFill>
              <a:srgbClr val="1A0F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Синий 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53200" y="3657600"/>
              <a:ext cx="1600200" cy="533400"/>
            </a:xfrm>
            <a:prstGeom prst="rect">
              <a:avLst/>
            </a:prstGeom>
            <a:solidFill>
              <a:srgbClr val="CB13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itchFamily="34" charset="0"/>
                  <a:cs typeface="Times New Roman" pitchFamily="18" charset="0"/>
                </a:rPr>
                <a:t>Фиолетовый </a:t>
              </a: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71600" y="2133600"/>
              <a:ext cx="49725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ru-RU" sz="3000" cap="small" dirty="0" smtClean="0">
                  <a:solidFill>
                    <a:srgbClr val="1F497D"/>
                  </a:solidFill>
                  <a:ea typeface="+mj-ea"/>
                  <a:cs typeface="+mj-cs"/>
                </a:rPr>
                <a:t> +</a:t>
              </a:r>
              <a:endParaRPr lang="ru-RU" sz="3000" cap="small" dirty="0">
                <a:solidFill>
                  <a:srgbClr val="1F497D"/>
                </a:solidFill>
                <a:ea typeface="+mj-ea"/>
                <a:cs typeface="+mj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419600" y="2209800"/>
              <a:ext cx="4154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ru-RU" sz="3200" cap="small" dirty="0" smtClean="0">
                  <a:solidFill>
                    <a:srgbClr val="1F497D"/>
                  </a:solidFill>
                </a:rPr>
                <a:t>+</a:t>
              </a:r>
              <a:endParaRPr lang="ru-RU" sz="3200" cap="small" dirty="0">
                <a:solidFill>
                  <a:srgbClr val="1F497D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239000" y="2286000"/>
              <a:ext cx="4154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ru-RU" sz="3200" cap="small" dirty="0" smtClean="0">
                  <a:solidFill>
                    <a:srgbClr val="1F497D"/>
                  </a:solidFill>
                </a:rPr>
                <a:t>+</a:t>
              </a:r>
              <a:endParaRPr lang="ru-RU" sz="3200" cap="small" dirty="0">
                <a:solidFill>
                  <a:srgbClr val="1F497D"/>
                </a:solidFill>
              </a:endParaRPr>
            </a:p>
          </p:txBody>
        </p:sp>
        <p:sp>
          <p:nvSpPr>
            <p:cNvPr id="20" name="Правая фигурная скобка 19"/>
            <p:cNvSpPr/>
            <p:nvPr/>
          </p:nvSpPr>
          <p:spPr>
            <a:xfrm rot="5400000">
              <a:off x="4514850" y="2647950"/>
              <a:ext cx="342900" cy="1447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авая фигурная скобка 20"/>
            <p:cNvSpPr/>
            <p:nvPr/>
          </p:nvSpPr>
          <p:spPr>
            <a:xfrm rot="5400000">
              <a:off x="1543050" y="2647950"/>
              <a:ext cx="342900" cy="1447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авая фигурная скобка 21"/>
            <p:cNvSpPr/>
            <p:nvPr/>
          </p:nvSpPr>
          <p:spPr>
            <a:xfrm rot="5400000">
              <a:off x="7181850" y="2647950"/>
              <a:ext cx="342900" cy="1447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авая фигурная скобка 22"/>
            <p:cNvSpPr/>
            <p:nvPr/>
          </p:nvSpPr>
          <p:spPr>
            <a:xfrm rot="16200000">
              <a:off x="4514850" y="1999517"/>
              <a:ext cx="419100" cy="6400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429000" y="3962400"/>
            <a:ext cx="25908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цвета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555</TotalTime>
  <Words>1294</Words>
  <Application>Microsoft Office PowerPoint</Application>
  <PresentationFormat>Экран (4:3)</PresentationFormat>
  <Paragraphs>184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«Живопись глазами химика»</vt:lpstr>
      <vt:lpstr>Слайд 2</vt:lpstr>
      <vt:lpstr>Виды живописи  по характеру исполнения и образному строю</vt:lpstr>
      <vt:lpstr>Виды живописи по характеру веществ и по технологическим способам закрепления пигмента</vt:lpstr>
      <vt:lpstr>Виды красок </vt:lpstr>
      <vt:lpstr>Составные части  живописной картины</vt:lpstr>
      <vt:lpstr>Первые рисунки на пещерах</vt:lpstr>
      <vt:lpstr>Сколько существуют цветов? </vt:lpstr>
      <vt:lpstr>Смещение красок</vt:lpstr>
      <vt:lpstr>ЦВЕТА РАДУГИ  каждый охотник желает знать где сидит фазан</vt:lpstr>
      <vt:lpstr>Лабораторная  работа «Хроматографический анализ красителей» </vt:lpstr>
      <vt:lpstr>Ход работы: </vt:lpstr>
      <vt:lpstr>Оформление результатов работы </vt:lpstr>
      <vt:lpstr>Лабораторная работа №2. Создание химических картин   </vt:lpstr>
      <vt:lpstr>Из истории красок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«Краски» </dc:title>
  <cp:lastModifiedBy>Admin</cp:lastModifiedBy>
  <cp:revision>72</cp:revision>
  <dcterms:modified xsi:type="dcterms:W3CDTF">2011-10-18T10:13:39Z</dcterms:modified>
</cp:coreProperties>
</file>