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753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4FF6D-4D86-4296-910C-52AF2CD2FB4F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3DCD-711A-4785-ACA4-2DDA89F0D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DCD-711A-4785-ACA4-2DDA89F0DFC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3DCD-711A-4785-ACA4-2DDA89F0DF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1668-4AB3-4F98-84CF-95BB45ED2DF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7F57-DFF1-4192-9077-3F5C5E4A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6912768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Правописание приставок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964488" cy="46531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Администратор\Desktop\14 - копия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61646" r="-3821"/>
          <a:stretch>
            <a:fillRect/>
          </a:stretch>
        </p:blipFill>
        <p:spPr bwMode="auto">
          <a:xfrm>
            <a:off x="0" y="1340768"/>
            <a:ext cx="9540552" cy="55172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4032448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Тест №1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6166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Часть слова, без которой слово не может существовать: </a:t>
            </a:r>
            <a:r>
              <a:rPr lang="ru-RU" sz="2800" dirty="0" err="1" smtClean="0"/>
              <a:t>д</a:t>
            </a:r>
            <a:r>
              <a:rPr lang="ru-RU" sz="2800" dirty="0" smtClean="0"/>
              <a:t>) суффикс; </a:t>
            </a:r>
            <a:r>
              <a:rPr lang="ru-RU" sz="2800" dirty="0" err="1" smtClean="0"/>
              <a:t>з</a:t>
            </a:r>
            <a:r>
              <a:rPr lang="ru-RU" sz="2800" dirty="0" smtClean="0"/>
              <a:t>) корень; о) окончание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2. Родственные слова – это: </a:t>
            </a:r>
            <a:r>
              <a:rPr lang="ru-RU" sz="2800" dirty="0" smtClean="0"/>
              <a:t>у) слова, которые сходны по смыслу; </a:t>
            </a:r>
            <a:r>
              <a:rPr lang="ru-RU" sz="2800" dirty="0" err="1" smtClean="0"/>
              <a:t>н</a:t>
            </a:r>
            <a:r>
              <a:rPr lang="ru-RU" sz="2800" dirty="0" smtClean="0"/>
              <a:t>) слова, которые сходны по смыслу и имеют общую часть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3. Окончание служит для образования новых слов?</a:t>
            </a:r>
          </a:p>
          <a:p>
            <a:pPr marL="514350" indent="-514350">
              <a:buNone/>
            </a:pPr>
            <a:r>
              <a:rPr lang="ru-RU" sz="2800" dirty="0" smtClean="0"/>
              <a:t>а) нет; е) да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4) Суффикс служит для связи слов в предложении?</a:t>
            </a:r>
          </a:p>
          <a:p>
            <a:pPr marL="514350" indent="-514350">
              <a:buNone/>
            </a:pPr>
            <a:r>
              <a:rPr lang="ru-RU" sz="2800" dirty="0" smtClean="0"/>
              <a:t>м) да; т) нет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5) Корень – это: </a:t>
            </a:r>
            <a:r>
              <a:rPr lang="ru-RU" sz="2800" dirty="0" smtClean="0"/>
              <a:t>о) общая часть родственных слов;</a:t>
            </a:r>
          </a:p>
          <a:p>
            <a:pPr marL="514350" indent="-514350">
              <a:buNone/>
            </a:pPr>
            <a:r>
              <a:rPr lang="ru-RU" sz="2800" dirty="0" smtClean="0"/>
              <a:t>и) общая часть слов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6) Разбор слова по составу надо начинать с :</a:t>
            </a:r>
          </a:p>
          <a:p>
            <a:pPr>
              <a:buNone/>
            </a:pPr>
            <a:r>
              <a:rPr lang="ru-RU" dirty="0" smtClean="0"/>
              <a:t>с) корня;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ru-RU" dirty="0" smtClean="0"/>
              <a:t>) приставки;</a:t>
            </a:r>
          </a:p>
          <a:p>
            <a:pPr>
              <a:buNone/>
            </a:pPr>
            <a:r>
              <a:rPr lang="ru-RU" dirty="0" smtClean="0"/>
              <a:t> к) окончания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7) Приставка служит для образования новых слов?</a:t>
            </a:r>
          </a:p>
          <a:p>
            <a:pPr>
              <a:buNone/>
            </a:pPr>
            <a:r>
              <a:rPr lang="ru-RU" dirty="0" smtClean="0"/>
              <a:t>и) да;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ru-RU" dirty="0" smtClean="0"/>
              <a:t>) нет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Если вы ответили на вопросы верно, то вы: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           знатоки!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учёный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7923" y="2852936"/>
            <a:ext cx="4806077" cy="40050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ch2_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5996"/>
            <a:ext cx="2676532" cy="22829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знан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78" y="2780928"/>
            <a:ext cx="3800660" cy="4077072"/>
          </a:xfrm>
          <a:prstGeom prst="rect">
            <a:avLst/>
          </a:prstGeom>
          <a:effectLst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знаешь части слова, то напишешь их толково!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                           за                с                      вы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и с а т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ь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при                     до             о                   пере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75656" y="2708920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868144" y="2708920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048" y="2204864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35896" y="2204864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652120" y="3933056"/>
            <a:ext cx="180020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403648" y="4077072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79912" y="4149080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220072" y="4077072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39136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Найди орфограммы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За ночь сильно похолодало утро настало морозное на окнах появились удивительные узоры они были похожи на ледяной сад со сказочными цветами</a:t>
            </a:r>
            <a:endParaRPr lang="ru-RU" sz="3600" dirty="0"/>
          </a:p>
        </p:txBody>
      </p:sp>
      <p:pic>
        <p:nvPicPr>
          <p:cNvPr id="4" name="Рисунок 3" descr="дед мороз и олень.gif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3113584"/>
            <a:ext cx="3264548" cy="37444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 descr="5r4.gif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75856" y="2924944"/>
            <a:ext cx="3168352" cy="39330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Рисунок 5" descr="bd20663_.gif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284859" y="2996952"/>
            <a:ext cx="2859141" cy="38610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328592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в парах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1071"/>
          <a:ext cx="9144000" cy="587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346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залез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расписка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полёт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занос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приготовить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садик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краски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морозец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ночка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звезда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дочка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горка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коса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лапа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листочки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понёс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бессонница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зори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подчистка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слово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смертный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голенький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ходить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курица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лесной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нога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61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крапива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осиновый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4896544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ответы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6000" dirty="0" smtClean="0"/>
              <a:t>заготовка</a:t>
            </a:r>
          </a:p>
          <a:p>
            <a:pPr>
              <a:buNone/>
            </a:pPr>
            <a:r>
              <a:rPr lang="ru-RU" sz="6000" dirty="0" smtClean="0"/>
              <a:t>рассада</a:t>
            </a:r>
          </a:p>
          <a:p>
            <a:pPr>
              <a:buNone/>
            </a:pPr>
            <a:r>
              <a:rPr lang="ru-RU" sz="6000" dirty="0" smtClean="0"/>
              <a:t>покраска</a:t>
            </a:r>
          </a:p>
          <a:p>
            <a:pPr>
              <a:buNone/>
            </a:pPr>
            <a:r>
              <a:rPr lang="ru-RU" sz="6000" dirty="0" smtClean="0"/>
              <a:t> заморозки     </a:t>
            </a:r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поход</a:t>
            </a:r>
          </a:p>
          <a:p>
            <a:pPr>
              <a:buNone/>
            </a:pPr>
            <a:r>
              <a:rPr lang="ru-RU" sz="6000" dirty="0" smtClean="0"/>
              <a:t>пословица</a:t>
            </a:r>
          </a:p>
          <a:p>
            <a:pPr>
              <a:buNone/>
            </a:pPr>
            <a:r>
              <a:rPr lang="ru-RU" sz="6000" dirty="0" smtClean="0"/>
              <a:t>бессмертный</a:t>
            </a:r>
          </a:p>
          <a:p>
            <a:pPr>
              <a:buNone/>
            </a:pPr>
            <a:r>
              <a:rPr lang="ru-RU" sz="6000" dirty="0" smtClean="0"/>
              <a:t>зоренька</a:t>
            </a:r>
            <a:endParaRPr lang="ru-RU" sz="6000" dirty="0"/>
          </a:p>
        </p:txBody>
      </p:sp>
      <p:pic>
        <p:nvPicPr>
          <p:cNvPr id="4" name="Рисунок 3" descr="лицо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280" y="4576192"/>
            <a:ext cx="2281808" cy="2281808"/>
          </a:xfrm>
          <a:prstGeom prst="rect">
            <a:avLst/>
          </a:prstGeom>
        </p:spPr>
      </p:pic>
      <p:pic>
        <p:nvPicPr>
          <p:cNvPr id="5" name="Рисунок 4" descr="лиц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8490" y="260648"/>
            <a:ext cx="1980220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Приставка или нет?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засмеялся        закон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зарево               заработал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запах                  зануда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загибать            зайчонок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запрятать          заявление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замок                заморский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забег                  забава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забарабанил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LJKL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7" y="2981907"/>
            <a:ext cx="3347864" cy="387609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Мальчик с барабано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93095"/>
            <a:ext cx="2682382" cy="25750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SUNSET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0"/>
            <a:ext cx="4067944" cy="30243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12568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Спор букв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 – с</a:t>
            </a:r>
          </a:p>
          <a:p>
            <a:pPr algn="ctr">
              <a:buNone/>
            </a:pPr>
            <a:r>
              <a:rPr lang="ru-RU" dirty="0" err="1" smtClean="0"/>
              <a:t>бе</a:t>
            </a:r>
            <a:r>
              <a:rPr lang="ru-RU" dirty="0" smtClean="0"/>
              <a:t>…мерно</a:t>
            </a:r>
          </a:p>
          <a:p>
            <a:pPr algn="ctr">
              <a:buNone/>
            </a:pPr>
            <a:r>
              <a:rPr lang="ru-RU" dirty="0" smtClean="0"/>
              <a:t>и…пользовать</a:t>
            </a:r>
          </a:p>
          <a:p>
            <a:pPr algn="ctr">
              <a:buNone/>
            </a:pPr>
            <a:r>
              <a:rPr lang="ru-RU" dirty="0" smtClean="0"/>
              <a:t>во…поминание</a:t>
            </a:r>
          </a:p>
          <a:p>
            <a:pPr algn="ctr">
              <a:buNone/>
            </a:pPr>
            <a:r>
              <a:rPr lang="ru-RU" dirty="0" err="1" smtClean="0"/>
              <a:t>ра</a:t>
            </a:r>
            <a:r>
              <a:rPr lang="ru-RU" dirty="0" smtClean="0"/>
              <a:t>…</a:t>
            </a:r>
            <a:r>
              <a:rPr lang="ru-RU" dirty="0" err="1" smtClean="0"/>
              <a:t>жигать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бе</a:t>
            </a:r>
            <a:r>
              <a:rPr lang="ru-RU" dirty="0" smtClean="0"/>
              <a:t>…ценный</a:t>
            </a:r>
          </a:p>
          <a:p>
            <a:pPr algn="ctr">
              <a:buNone/>
            </a:pPr>
            <a:r>
              <a:rPr lang="ru-RU" dirty="0" err="1" smtClean="0"/>
              <a:t>бе</a:t>
            </a:r>
            <a:r>
              <a:rPr lang="ru-RU" dirty="0" smtClean="0"/>
              <a:t>…шумный</a:t>
            </a:r>
          </a:p>
          <a:p>
            <a:pPr algn="ctr">
              <a:buNone/>
            </a:pPr>
            <a:r>
              <a:rPr lang="ru-RU" dirty="0" smtClean="0"/>
              <a:t>в…</a:t>
            </a:r>
            <a:r>
              <a:rPr lang="ru-RU" dirty="0" err="1" smtClean="0"/>
              <a:t>бираться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ра</a:t>
            </a:r>
            <a:r>
              <a:rPr lang="ru-RU" dirty="0" smtClean="0"/>
              <a:t>…топить</a:t>
            </a:r>
            <a:endParaRPr lang="ru-RU" dirty="0"/>
          </a:p>
        </p:txBody>
      </p:sp>
      <p:pic>
        <p:nvPicPr>
          <p:cNvPr id="4" name="Рисунок 3" descr="bird5-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9901" y="476672"/>
            <a:ext cx="3158751" cy="201622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 descr="gl11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27" y="188640"/>
            <a:ext cx="1728192" cy="201622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 descr="ко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536" y="3717032"/>
            <a:ext cx="3453092" cy="31409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st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3405754" cy="321297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4248472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выводы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Приставка</a:t>
            </a:r>
            <a:r>
              <a:rPr lang="ru-RU" b="1" dirty="0" smtClean="0"/>
              <a:t> – часть слова, стоит перед …  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Приставка</a:t>
            </a:r>
            <a:r>
              <a:rPr lang="ru-RU" b="1" dirty="0" smtClean="0"/>
              <a:t> – значимая часть слова, которая служит для …  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Приставка</a:t>
            </a:r>
            <a:r>
              <a:rPr lang="ru-RU" b="1" dirty="0" smtClean="0"/>
              <a:t> – часть слова и пишется …  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Предлог</a:t>
            </a:r>
            <a:r>
              <a:rPr lang="ru-RU" b="1" dirty="0" smtClean="0"/>
              <a:t> – часть речи. Предлоги пишутся … со словами. Их будем отличать.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«( Про) плясали ( по) снегам снежные метели.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Снегири снеговикам песню (про) свистели.»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176464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поиграем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6268" t="6167" r="2063" b="19823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468052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Давай подумаем!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От ( ложил) дела ( без)</a:t>
            </a:r>
            <a:r>
              <a:rPr lang="ru-RU" dirty="0" err="1" smtClean="0"/>
              <a:t>дельник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( Со) среды ( на) понедельник.</a:t>
            </a:r>
          </a:p>
          <a:p>
            <a:pPr marL="514350" indent="-514350">
              <a:buNone/>
            </a:pPr>
            <a:r>
              <a:rPr lang="ru-RU" dirty="0" smtClean="0"/>
              <a:t> 2) Я правило бубня (под) нос,</a:t>
            </a:r>
          </a:p>
          <a:p>
            <a:pPr marL="514350" indent="-514350">
              <a:buNone/>
            </a:pPr>
            <a:r>
              <a:rPr lang="ru-RU" dirty="0" smtClean="0"/>
              <a:t>     В альбоме рисовал (под) нос.</a:t>
            </a:r>
          </a:p>
          <a:p>
            <a:pPr marL="514350" indent="-514350">
              <a:buNone/>
            </a:pPr>
            <a:r>
              <a:rPr lang="ru-RU" dirty="0" smtClean="0"/>
              <a:t>3) Я (у)чуяла, что он (ко)мне плохо относится.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 descr="умн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752602"/>
            <a:ext cx="2884693" cy="31053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e90a60843fca19f60e997e6aeecf7e8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041533"/>
            <a:ext cx="3131840" cy="18164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художни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7178" y="404664"/>
            <a:ext cx="2226822" cy="2520280"/>
          </a:xfrm>
          <a:prstGeom prst="rect">
            <a:avLst/>
          </a:prstGeom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слова с приставками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истратор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10" b="8576"/>
          <a:stretch>
            <a:fillRect/>
          </a:stretch>
        </p:blipFill>
        <p:spPr bwMode="auto">
          <a:xfrm rot="10800000">
            <a:off x="4355976" y="1196752"/>
            <a:ext cx="4788024" cy="56612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259332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третий раз - закинул он невод.  </a:t>
            </a:r>
          </a:p>
          <a:p>
            <a:r>
              <a:rPr lang="ru-RU" sz="3600" dirty="0" smtClean="0"/>
              <a:t>Пришёл невод с одною рыбкой,</a:t>
            </a:r>
          </a:p>
          <a:p>
            <a:r>
              <a:rPr lang="ru-RU" sz="3600" dirty="0" smtClean="0"/>
              <a:t>С непростою рыбкой, - золотою.</a:t>
            </a:r>
          </a:p>
          <a:p>
            <a:r>
              <a:rPr lang="ru-RU" sz="3600" dirty="0" smtClean="0"/>
              <a:t>Удивился старик, испугался.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901" r="1061" b="5901"/>
          <a:stretch>
            <a:fillRect/>
          </a:stretch>
        </p:blipFill>
        <p:spPr bwMode="auto">
          <a:xfrm rot="10800000">
            <a:off x="3995936" y="0"/>
            <a:ext cx="5148064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Вот неделя, другая проходит.</a:t>
            </a:r>
          </a:p>
          <a:p>
            <a:r>
              <a:rPr lang="ru-RU" sz="4000" dirty="0" smtClean="0"/>
              <a:t>Ещё пуще старуха вздурилась;</a:t>
            </a:r>
          </a:p>
          <a:p>
            <a:r>
              <a:rPr lang="ru-RU" sz="4000" dirty="0" smtClean="0"/>
              <a:t>Опять к рыбке старика посылает.</a:t>
            </a:r>
            <a:endParaRPr lang="ru-RU" sz="40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имнастк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609528"/>
            <a:ext cx="2987824" cy="4248472"/>
          </a:xfrm>
        </p:spPr>
      </p:pic>
      <p:pic>
        <p:nvPicPr>
          <p:cNvPr id="5" name="Рисунок 4" descr="ch2_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0"/>
            <a:ext cx="2555776" cy="2193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196752"/>
            <a:ext cx="7024440" cy="459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Пальцы в парту упираем.</a:t>
            </a:r>
          </a:p>
          <a:p>
            <a:r>
              <a:rPr lang="ru-RU" sz="3600" dirty="0" smtClean="0"/>
              <a:t>Потихоньку нажимаем.</a:t>
            </a:r>
          </a:p>
          <a:p>
            <a:r>
              <a:rPr lang="ru-RU" sz="3600" dirty="0" smtClean="0"/>
              <a:t>Если мы сильней нажмём</a:t>
            </a:r>
          </a:p>
          <a:p>
            <a:r>
              <a:rPr lang="ru-RU" sz="3600" dirty="0" smtClean="0"/>
              <a:t>Дырку в парте мы проткнём.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« Я сильней наверняка!»-</a:t>
            </a:r>
          </a:p>
          <a:p>
            <a:r>
              <a:rPr lang="ru-RU" sz="3600" dirty="0" smtClean="0"/>
              <a:t>Молвит правая рука.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« Почему же! Вот и нет!» –</a:t>
            </a:r>
          </a:p>
          <a:p>
            <a:r>
              <a:rPr lang="ru-RU" sz="3600" dirty="0" smtClean="0"/>
              <a:t>Спорит левая в ответ.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64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Если знаешь части слова, то напишешь их толково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dirty="0" smtClean="0"/>
              <a:t>                                        </a:t>
            </a:r>
            <a:r>
              <a:rPr lang="ru-RU" sz="5100" b="1" dirty="0" smtClean="0"/>
              <a:t>едет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                  </a:t>
            </a:r>
            <a:r>
              <a:rPr lang="ru-RU" sz="4500" b="1" dirty="0" smtClean="0">
                <a:solidFill>
                  <a:srgbClr val="7030A0"/>
                </a:solidFill>
              </a:rPr>
              <a:t>вы     от     за     при     у     до     в     пере     с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5100" dirty="0" smtClean="0"/>
              <a:t>                                            </a:t>
            </a:r>
            <a:r>
              <a:rPr lang="ru-RU" sz="5100" b="1" dirty="0" smtClean="0"/>
              <a:t>несёт</a:t>
            </a:r>
            <a:endParaRPr lang="ru-RU" sz="51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835696" y="1412776"/>
            <a:ext cx="1944216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555776" y="1412776"/>
            <a:ext cx="136815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347864" y="1484784"/>
            <a:ext cx="86409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067944" y="1412776"/>
            <a:ext cx="28803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572000" y="1412776"/>
            <a:ext cx="288032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6016" y="1412776"/>
            <a:ext cx="79208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788024" y="1412776"/>
            <a:ext cx="136815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932040" y="1412776"/>
            <a:ext cx="1944216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148064" y="1412776"/>
            <a:ext cx="273630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1763688" y="3501008"/>
            <a:ext cx="223224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292080" y="3573016"/>
            <a:ext cx="2448272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572000" y="3645024"/>
            <a:ext cx="216024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139952" y="3429000"/>
            <a:ext cx="216024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4716016" y="3429000"/>
            <a:ext cx="864096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275856" y="3501008"/>
            <a:ext cx="936104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627784" y="3501008"/>
            <a:ext cx="144016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4860032" y="3429000"/>
            <a:ext cx="1296144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5004048" y="3501008"/>
            <a:ext cx="1872208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 descr="незнай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9" y="3612880"/>
            <a:ext cx="1979712" cy="32451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4" name="Рисунок 113" descr="ch2_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88224" y="692696"/>
            <a:ext cx="2555774" cy="1962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980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«В приставках таится разнообразие смысла» К. Паустовский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истратор\Desktop\1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t="17236" r="3846" b="32491"/>
          <a:stretch>
            <a:fillRect/>
          </a:stretch>
        </p:blipFill>
        <p:spPr bwMode="auto">
          <a:xfrm>
            <a:off x="4499992" y="836712"/>
            <a:ext cx="4644008" cy="6021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052736"/>
            <a:ext cx="4283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Вдруг лес  …гудел, всё в нём  …шипело.</a:t>
            </a:r>
          </a:p>
          <a:p>
            <a:r>
              <a:rPr lang="ru-RU" sz="2800" b="1" dirty="0" smtClean="0"/>
              <a:t>По лесу  …бежала позёмка. Ветер  …летел,</a:t>
            </a:r>
          </a:p>
          <a:p>
            <a:r>
              <a:rPr lang="ru-RU" sz="2800" b="1" dirty="0" smtClean="0"/>
              <a:t>деревья  …качались. С еловых лап  …летели сугробики. Снег  …сыпал, …вился. Началась пурга. Она продолжалась день и ночь. Весь лес  …лепила снегом.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472608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отдыхаем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Милым детям нужно …встать,</a:t>
            </a:r>
          </a:p>
          <a:p>
            <a:pPr>
              <a:buNone/>
            </a:pPr>
            <a:r>
              <a:rPr lang="ru-RU" dirty="0" smtClean="0"/>
              <a:t>  Руки медленно …</a:t>
            </a:r>
            <a:r>
              <a:rPr lang="ru-RU" dirty="0" err="1" smtClean="0"/>
              <a:t>нять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Пальцы …жать, потом …жать,</a:t>
            </a:r>
          </a:p>
          <a:p>
            <a:pPr>
              <a:buNone/>
            </a:pPr>
            <a:r>
              <a:rPr lang="ru-RU" dirty="0" smtClean="0"/>
              <a:t>  Так секунду …стоять.</a:t>
            </a:r>
          </a:p>
          <a:p>
            <a:pPr>
              <a:buNone/>
            </a:pPr>
            <a:r>
              <a:rPr lang="ru-RU" dirty="0" smtClean="0"/>
              <a:t>Руки плавно …пустить.</a:t>
            </a:r>
          </a:p>
          <a:p>
            <a:pPr>
              <a:buNone/>
            </a:pPr>
            <a:r>
              <a:rPr lang="ru-RU" dirty="0" smtClean="0"/>
              <a:t>  Ещё разок всё повторить.</a:t>
            </a:r>
            <a:endParaRPr lang="ru-RU" dirty="0"/>
          </a:p>
        </p:txBody>
      </p:sp>
      <p:pic>
        <p:nvPicPr>
          <p:cNvPr id="4" name="Рисунок 3" descr="87d3c37b55544924acda99233daed54a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702805" y="4293096"/>
            <a:ext cx="6583181" cy="256490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615</Words>
  <Application>Microsoft Office PowerPoint</Application>
  <PresentationFormat>Экран (4:3)</PresentationFormat>
  <Paragraphs>149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Правописание приставок</vt:lpstr>
      <vt:lpstr>поиграем</vt:lpstr>
      <vt:lpstr>Давай подумаем!</vt:lpstr>
      <vt:lpstr>Найди слова с приставками</vt:lpstr>
      <vt:lpstr>Слайд 5</vt:lpstr>
      <vt:lpstr>Физкультминутка</vt:lpstr>
      <vt:lpstr>Если знаешь части слова, то напишешь их толково</vt:lpstr>
      <vt:lpstr>«В приставках таится разнообразие смысла» К. Паустовский</vt:lpstr>
      <vt:lpstr>отдыхаем</vt:lpstr>
      <vt:lpstr>Тест №1</vt:lpstr>
      <vt:lpstr>Слайд 11</vt:lpstr>
      <vt:lpstr>Слайд 12</vt:lpstr>
      <vt:lpstr>Если знаешь части слова, то напишешь их толково!</vt:lpstr>
      <vt:lpstr>Найди орфограммы</vt:lpstr>
      <vt:lpstr>Работа в парах</vt:lpstr>
      <vt:lpstr>ответы</vt:lpstr>
      <vt:lpstr>Приставка или нет?</vt:lpstr>
      <vt:lpstr>Спор букв</vt:lpstr>
      <vt:lpstr>выводы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приставок</dc:title>
  <dc:creator>Дмитрий Каленюк</dc:creator>
  <cp:lastModifiedBy>дом</cp:lastModifiedBy>
  <cp:revision>60</cp:revision>
  <dcterms:created xsi:type="dcterms:W3CDTF">2012-01-06T12:50:49Z</dcterms:created>
  <dcterms:modified xsi:type="dcterms:W3CDTF">2012-01-23T12:18:52Z</dcterms:modified>
</cp:coreProperties>
</file>