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9" r:id="rId3"/>
    <p:sldId id="271" r:id="rId4"/>
    <p:sldId id="256" r:id="rId5"/>
    <p:sldId id="257" r:id="rId6"/>
    <p:sldId id="267" r:id="rId7"/>
    <p:sldId id="264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499"/>
    <a:srgbClr val="F4EA66"/>
    <a:srgbClr val="66D9F4"/>
    <a:srgbClr val="D7F5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05" autoAdjust="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E0BAD-7E2E-46DA-96ED-CCBAC7CBCB2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163B2-E3A1-4CE0-BEDC-88952B1EC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63B2-E3A1-4CE0-BEDC-88952B1EC3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163B2-E3A1-4CE0-BEDC-88952B1EC35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C97B-C507-4471-B5A3-F047CE125483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45DD-4B02-4F83-88B1-77F679598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6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6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814" y="-642966"/>
            <a:ext cx="7772400" cy="360045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Урок русского языка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3" name="Picture 2" descr="C:\Users\Dr. Acula\Documents\Мои результаты сканирования\2009-04 (апр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053" y="2143116"/>
            <a:ext cx="3020707" cy="422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509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МАОУ лицей имени Героя России В. Волошиной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5085184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Мищенко М. В.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86512" y="4929198"/>
            <a:ext cx="250033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ЗЕЛЁНАЯ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857628"/>
            <a:ext cx="185738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ГОЛУБАЯ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5984" y="214290"/>
            <a:ext cx="242889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СИНЕЕ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2428892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396499"/>
                </a:solidFill>
              </a:rPr>
              <a:t>СИНЕЕ</a:t>
            </a:r>
            <a:endParaRPr lang="ru-RU" sz="4000" dirty="0">
              <a:solidFill>
                <a:srgbClr val="3964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857628"/>
            <a:ext cx="264320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D9F4"/>
                </a:solidFill>
              </a:rPr>
              <a:t>ГОЛУБАЯ</a:t>
            </a:r>
            <a:endParaRPr lang="ru-RU" sz="4000" dirty="0">
              <a:solidFill>
                <a:srgbClr val="66D9F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4929198"/>
            <a:ext cx="250033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ЗЕЛЁНАЯ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6" descr="Рисунок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4044">
            <a:off x="2022674" y="1792228"/>
            <a:ext cx="4389064" cy="36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71736" y="71435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Тёплый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1990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Живой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1643050"/>
            <a:ext cx="4162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Познавательный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572140"/>
            <a:ext cx="2833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Полезный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286388"/>
            <a:ext cx="395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Запоминающий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428652"/>
            <a:ext cx="7772400" cy="402910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Заседание редакционного совета газеты 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543940" cy="320993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Имя прилагательное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15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Обращаться с языком надо бережно: точно подбирать слова, правильно строить предложения. И тогда наша речь будет красивой. Красивой должна быть не только устная, но и письменная речь.           А. Н. Толстой.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715436" cy="6572296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рия Васильевна\Desktop\портрет Толст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14620"/>
            <a:ext cx="3429025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Словарная работа.                    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….большой души</a:t>
            </a:r>
          </a:p>
          <a:p>
            <a:r>
              <a:rPr lang="ru-RU" sz="3600" dirty="0" smtClean="0"/>
              <a:t>Бросать слова на….</a:t>
            </a:r>
          </a:p>
          <a:p>
            <a:r>
              <a:rPr lang="ru-RU" sz="3600" dirty="0" smtClean="0"/>
              <a:t>Проглотить…..</a:t>
            </a:r>
          </a:p>
          <a:p>
            <a:r>
              <a:rPr lang="ru-RU" sz="3600" dirty="0" smtClean="0"/>
              <a:t>Слово не ……</a:t>
            </a:r>
          </a:p>
          <a:p>
            <a:r>
              <a:rPr lang="ru-RU" sz="3600" dirty="0" smtClean="0"/>
              <a:t>Вылетит- не поймаешь.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</a:t>
            </a:r>
            <a:r>
              <a:rPr lang="ru-RU" sz="4800" dirty="0" err="1"/>
              <a:t>в</a:t>
            </a:r>
            <a:r>
              <a:rPr lang="ru-RU" sz="4800" dirty="0" err="1" smtClean="0"/>
              <a:t>ет</a:t>
            </a:r>
            <a:r>
              <a:rPr lang="ru-RU" sz="4800" dirty="0" smtClean="0"/>
              <a:t>..</a:t>
            </a:r>
            <a:r>
              <a:rPr lang="ru-RU" sz="4800" dirty="0" err="1" smtClean="0"/>
              <a:t>р</a:t>
            </a:r>
            <a:endParaRPr lang="ru-RU" sz="4800" dirty="0" smtClean="0"/>
          </a:p>
          <a:p>
            <a:r>
              <a:rPr lang="ru-RU" sz="4800" dirty="0" smtClean="0"/>
              <a:t>…зык</a:t>
            </a:r>
          </a:p>
          <a:p>
            <a:r>
              <a:rPr lang="ru-RU" sz="4800" dirty="0"/>
              <a:t>в</a:t>
            </a:r>
            <a:r>
              <a:rPr lang="ru-RU" sz="4800" dirty="0" smtClean="0"/>
              <a:t>..р..бей</a:t>
            </a:r>
          </a:p>
          <a:p>
            <a:r>
              <a:rPr lang="ru-RU" sz="4800" dirty="0"/>
              <a:t>ч</a:t>
            </a:r>
            <a:r>
              <a:rPr lang="ru-RU" sz="4800" dirty="0" smtClean="0"/>
              <a:t>..л..век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786874" cy="6429420"/>
          </a:xfrm>
          <a:prstGeom prst="rect">
            <a:avLst/>
          </a:prstGeom>
          <a:solidFill>
            <a:srgbClr val="00B05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6500826" y="0"/>
            <a:ext cx="2428892" cy="22145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86124"/>
            <a:ext cx="295276" cy="2952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2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Acula\Desktop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16" cy="3929091"/>
          </a:xfrm>
          <a:prstGeom prst="rect">
            <a:avLst/>
          </a:prstGeom>
          <a:noFill/>
        </p:spPr>
      </p:pic>
      <p:pic>
        <p:nvPicPr>
          <p:cNvPr id="2" name="Picture 2" descr="C:\Users\Dr. Acula\Desktop\фе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46" y="0"/>
            <a:ext cx="2357454" cy="3286148"/>
          </a:xfrm>
          <a:prstGeom prst="rect">
            <a:avLst/>
          </a:prstGeom>
          <a:noFill/>
        </p:spPr>
      </p:pic>
      <p:pic>
        <p:nvPicPr>
          <p:cNvPr id="3" name="Picture 2" descr="C:\Users\Dr. Acula\Desktop\сканирование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645024"/>
            <a:ext cx="2214579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4429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Художницу нашу знает весь свет,</a:t>
            </a:r>
          </a:p>
          <a:p>
            <a:r>
              <a:rPr lang="ru-RU" sz="2400" dirty="0" smtClean="0"/>
              <a:t>Раскрасит художница всякий предмет.</a:t>
            </a:r>
          </a:p>
          <a:p>
            <a:r>
              <a:rPr lang="ru-RU" sz="2400" dirty="0" smtClean="0"/>
              <a:t> Ответит всегда на вопросы такие:                                                Какой? Какая? Какое? Какие?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 Васильевна\Desktop\х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140</Words>
  <Application>Microsoft Office PowerPoint</Application>
  <PresentationFormat>Экран (4:3)</PresentationFormat>
  <Paragraphs>33</Paragraphs>
  <Slides>10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русского языка.</vt:lpstr>
      <vt:lpstr>Слайд 2</vt:lpstr>
      <vt:lpstr>Заседание редакционного совета газеты  </vt:lpstr>
      <vt:lpstr>Слайд 4</vt:lpstr>
      <vt:lpstr> Словарная работа.                                 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Uzver</dc:creator>
  <cp:lastModifiedBy>Yohan</cp:lastModifiedBy>
  <cp:revision>55</cp:revision>
  <dcterms:created xsi:type="dcterms:W3CDTF">2009-02-04T16:33:41Z</dcterms:created>
  <dcterms:modified xsi:type="dcterms:W3CDTF">2012-01-30T18:15:35Z</dcterms:modified>
</cp:coreProperties>
</file>