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7" r:id="rId10"/>
    <p:sldId id="270" r:id="rId11"/>
    <p:sldId id="263" r:id="rId12"/>
    <p:sldId id="264" r:id="rId13"/>
    <p:sldId id="265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0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724CE5-4F0D-440D-B6C0-DF1FEA9B6B1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79C3DE-34D9-430A-8F65-F51AC49CBEF3}">
      <dgm:prSet phldrT="[Текст]" custT="1"/>
      <dgm:spPr/>
      <dgm:t>
        <a:bodyPr/>
        <a:lstStyle/>
        <a:p>
          <a:r>
            <a:rPr lang="ru-RU" sz="3600" dirty="0" smtClean="0"/>
            <a:t>«Дьявольская разница»</a:t>
          </a:r>
          <a:endParaRPr lang="ru-RU" sz="3600" dirty="0"/>
        </a:p>
      </dgm:t>
    </dgm:pt>
    <dgm:pt modelId="{9AB68D9B-F8F2-4031-BDD2-3BDFE2292EC2}" type="parTrans" cxnId="{0A237E60-1A66-44A3-B1CD-4349B4E492A0}">
      <dgm:prSet/>
      <dgm:spPr/>
      <dgm:t>
        <a:bodyPr/>
        <a:lstStyle/>
        <a:p>
          <a:endParaRPr lang="ru-RU"/>
        </a:p>
      </dgm:t>
    </dgm:pt>
    <dgm:pt modelId="{6D6DD070-2FC6-4DB7-B7C3-6EFFEC0F971B}" type="sibTrans" cxnId="{0A237E60-1A66-44A3-B1CD-4349B4E492A0}">
      <dgm:prSet/>
      <dgm:spPr/>
      <dgm:t>
        <a:bodyPr/>
        <a:lstStyle/>
        <a:p>
          <a:endParaRPr lang="ru-RU"/>
        </a:p>
      </dgm:t>
    </dgm:pt>
    <dgm:pt modelId="{FDC11C45-4C52-4032-880A-2CA1E788D0AF}">
      <dgm:prSet phldrT="[Текст]"/>
      <dgm:spPr/>
      <dgm:t>
        <a:bodyPr/>
        <a:lstStyle/>
        <a:p>
          <a:r>
            <a:rPr lang="ru-RU" dirty="0" smtClean="0"/>
            <a:t>«Собранье пёстрых глав»</a:t>
          </a:r>
          <a:endParaRPr lang="ru-RU" dirty="0"/>
        </a:p>
      </dgm:t>
    </dgm:pt>
    <dgm:pt modelId="{490D3E00-BDB7-4F45-8C85-92E9F28F0692}" type="parTrans" cxnId="{B3333387-C0C2-49DE-ADCC-7EB7DD97AC01}">
      <dgm:prSet/>
      <dgm:spPr/>
      <dgm:t>
        <a:bodyPr/>
        <a:lstStyle/>
        <a:p>
          <a:endParaRPr lang="ru-RU"/>
        </a:p>
      </dgm:t>
    </dgm:pt>
    <dgm:pt modelId="{E58CA132-1C39-4B73-99AA-55C2CFE55650}" type="sibTrans" cxnId="{B3333387-C0C2-49DE-ADCC-7EB7DD97AC01}">
      <dgm:prSet/>
      <dgm:spPr/>
      <dgm:t>
        <a:bodyPr/>
        <a:lstStyle/>
        <a:p>
          <a:endParaRPr lang="ru-RU"/>
        </a:p>
      </dgm:t>
    </dgm:pt>
    <dgm:pt modelId="{AB1260F4-36E8-48AB-B1AD-89A4C9FA5CC7}">
      <dgm:prSet phldrT="[Текст]" custT="1"/>
      <dgm:spPr/>
      <dgm:t>
        <a:bodyPr/>
        <a:lstStyle/>
        <a:p>
          <a:r>
            <a:rPr lang="ru-RU" sz="4000" dirty="0" smtClean="0"/>
            <a:t>Архив</a:t>
          </a:r>
          <a:endParaRPr lang="ru-RU" sz="4000" dirty="0"/>
        </a:p>
      </dgm:t>
    </dgm:pt>
    <dgm:pt modelId="{AAE31D1D-E8A8-4597-8DB0-8E3E7DC41483}" type="sibTrans" cxnId="{44ADAD8D-742E-4557-8D8B-E108A9C905C8}">
      <dgm:prSet/>
      <dgm:spPr/>
      <dgm:t>
        <a:bodyPr/>
        <a:lstStyle/>
        <a:p>
          <a:endParaRPr lang="ru-RU"/>
        </a:p>
      </dgm:t>
    </dgm:pt>
    <dgm:pt modelId="{111E2F23-C618-4D2E-83A6-D6A691C9184C}" type="parTrans" cxnId="{44ADAD8D-742E-4557-8D8B-E108A9C905C8}">
      <dgm:prSet/>
      <dgm:spPr/>
      <dgm:t>
        <a:bodyPr/>
        <a:lstStyle/>
        <a:p>
          <a:endParaRPr lang="ru-RU"/>
        </a:p>
      </dgm:t>
    </dgm:pt>
    <dgm:pt modelId="{ED6530D8-26DC-497E-BE3F-D98B98A0BAEA}" type="pres">
      <dgm:prSet presAssocID="{D2724CE5-4F0D-440D-B6C0-DF1FEA9B6B1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BB3181-9483-4BB6-9EC7-433F55DED6B6}" type="pres">
      <dgm:prSet presAssocID="{AB1260F4-36E8-48AB-B1AD-89A4C9FA5CC7}" presName="comp" presStyleCnt="0"/>
      <dgm:spPr/>
    </dgm:pt>
    <dgm:pt modelId="{92D5AE27-EC04-4D95-8AF1-604A589CCB4E}" type="pres">
      <dgm:prSet presAssocID="{AB1260F4-36E8-48AB-B1AD-89A4C9FA5CC7}" presName="box" presStyleLbl="node1" presStyleIdx="0" presStyleCnt="3" custLinFactNeighborX="-1852" custLinFactNeighborY="3030"/>
      <dgm:spPr/>
      <dgm:t>
        <a:bodyPr/>
        <a:lstStyle/>
        <a:p>
          <a:endParaRPr lang="ru-RU"/>
        </a:p>
      </dgm:t>
    </dgm:pt>
    <dgm:pt modelId="{809D3894-9EAC-4FC0-9B27-FF6BF5EFB90B}" type="pres">
      <dgm:prSet presAssocID="{AB1260F4-36E8-48AB-B1AD-89A4C9FA5CC7}" presName="img" presStyleLbl="fgImgPlace1" presStyleIdx="0" presStyleCnt="3"/>
      <dgm:spPr/>
    </dgm:pt>
    <dgm:pt modelId="{8F25441F-1762-4F58-B510-7B42AAE81617}" type="pres">
      <dgm:prSet presAssocID="{AB1260F4-36E8-48AB-B1AD-89A4C9FA5CC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1FCF4-CF3F-4279-A022-52A0F3DA47CF}" type="pres">
      <dgm:prSet presAssocID="{AAE31D1D-E8A8-4597-8DB0-8E3E7DC41483}" presName="spacer" presStyleCnt="0"/>
      <dgm:spPr/>
    </dgm:pt>
    <dgm:pt modelId="{E2D11332-A39C-4809-9F7A-349FE30C0392}" type="pres">
      <dgm:prSet presAssocID="{9179C3DE-34D9-430A-8F65-F51AC49CBEF3}" presName="comp" presStyleCnt="0"/>
      <dgm:spPr/>
    </dgm:pt>
    <dgm:pt modelId="{4EB2B545-B3B9-4205-B88A-1D35DEC49B26}" type="pres">
      <dgm:prSet presAssocID="{9179C3DE-34D9-430A-8F65-F51AC49CBEF3}" presName="box" presStyleLbl="node1" presStyleIdx="1" presStyleCnt="3" custLinFactNeighborX="-926" custLinFactNeighborY="782"/>
      <dgm:spPr/>
      <dgm:t>
        <a:bodyPr/>
        <a:lstStyle/>
        <a:p>
          <a:endParaRPr lang="ru-RU"/>
        </a:p>
      </dgm:t>
    </dgm:pt>
    <dgm:pt modelId="{A7593F07-A3D2-47A5-B3FB-ED44AB2728FE}" type="pres">
      <dgm:prSet presAssocID="{9179C3DE-34D9-430A-8F65-F51AC49CBEF3}" presName="img" presStyleLbl="fgImgPlace1" presStyleIdx="1" presStyleCnt="3"/>
      <dgm:spPr/>
    </dgm:pt>
    <dgm:pt modelId="{21A8B1A2-3E07-46B7-95D4-45283870E57F}" type="pres">
      <dgm:prSet presAssocID="{9179C3DE-34D9-430A-8F65-F51AC49CBEF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A99A0-6CEA-4E34-836B-3158DEC9748F}" type="pres">
      <dgm:prSet presAssocID="{6D6DD070-2FC6-4DB7-B7C3-6EFFEC0F971B}" presName="spacer" presStyleCnt="0"/>
      <dgm:spPr/>
    </dgm:pt>
    <dgm:pt modelId="{563F5A60-CEE5-4073-8244-8C0DE7000B0F}" type="pres">
      <dgm:prSet presAssocID="{FDC11C45-4C52-4032-880A-2CA1E788D0AF}" presName="comp" presStyleCnt="0"/>
      <dgm:spPr/>
    </dgm:pt>
    <dgm:pt modelId="{F49FABD9-70BC-4929-94D2-39C094E16FD1}" type="pres">
      <dgm:prSet presAssocID="{FDC11C45-4C52-4032-880A-2CA1E788D0AF}" presName="box" presStyleLbl="node1" presStyleIdx="2" presStyleCnt="3"/>
      <dgm:spPr/>
      <dgm:t>
        <a:bodyPr/>
        <a:lstStyle/>
        <a:p>
          <a:endParaRPr lang="ru-RU"/>
        </a:p>
      </dgm:t>
    </dgm:pt>
    <dgm:pt modelId="{02BF07BB-9D0F-4D42-A8BB-D79B3524FD6C}" type="pres">
      <dgm:prSet presAssocID="{FDC11C45-4C52-4032-880A-2CA1E788D0AF}" presName="img" presStyleLbl="fgImgPlace1" presStyleIdx="2" presStyleCnt="3"/>
      <dgm:spPr/>
    </dgm:pt>
    <dgm:pt modelId="{2750228C-BE79-4219-BDC1-C22390ED988D}" type="pres">
      <dgm:prSet presAssocID="{FDC11C45-4C52-4032-880A-2CA1E788D0A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6AE713-784B-4D77-A6A0-99A76AA89E30}" type="presOf" srcId="{9179C3DE-34D9-430A-8F65-F51AC49CBEF3}" destId="{4EB2B545-B3B9-4205-B88A-1D35DEC49B26}" srcOrd="0" destOrd="0" presId="urn:microsoft.com/office/officeart/2005/8/layout/vList4"/>
    <dgm:cxn modelId="{44ADAD8D-742E-4557-8D8B-E108A9C905C8}" srcId="{D2724CE5-4F0D-440D-B6C0-DF1FEA9B6B1C}" destId="{AB1260F4-36E8-48AB-B1AD-89A4C9FA5CC7}" srcOrd="0" destOrd="0" parTransId="{111E2F23-C618-4D2E-83A6-D6A691C9184C}" sibTransId="{AAE31D1D-E8A8-4597-8DB0-8E3E7DC41483}"/>
    <dgm:cxn modelId="{7662FA64-D506-4DAC-A78F-DEA2B1B94148}" type="presOf" srcId="{D2724CE5-4F0D-440D-B6C0-DF1FEA9B6B1C}" destId="{ED6530D8-26DC-497E-BE3F-D98B98A0BAEA}" srcOrd="0" destOrd="0" presId="urn:microsoft.com/office/officeart/2005/8/layout/vList4"/>
    <dgm:cxn modelId="{B3333387-C0C2-49DE-ADCC-7EB7DD97AC01}" srcId="{D2724CE5-4F0D-440D-B6C0-DF1FEA9B6B1C}" destId="{FDC11C45-4C52-4032-880A-2CA1E788D0AF}" srcOrd="2" destOrd="0" parTransId="{490D3E00-BDB7-4F45-8C85-92E9F28F0692}" sibTransId="{E58CA132-1C39-4B73-99AA-55C2CFE55650}"/>
    <dgm:cxn modelId="{69A6506E-C011-4FCB-A85A-EFDA037A8850}" type="presOf" srcId="{AB1260F4-36E8-48AB-B1AD-89A4C9FA5CC7}" destId="{92D5AE27-EC04-4D95-8AF1-604A589CCB4E}" srcOrd="0" destOrd="0" presId="urn:microsoft.com/office/officeart/2005/8/layout/vList4"/>
    <dgm:cxn modelId="{0DA7112E-214C-445F-9176-90F3A38DCACF}" type="presOf" srcId="{FDC11C45-4C52-4032-880A-2CA1E788D0AF}" destId="{F49FABD9-70BC-4929-94D2-39C094E16FD1}" srcOrd="0" destOrd="0" presId="urn:microsoft.com/office/officeart/2005/8/layout/vList4"/>
    <dgm:cxn modelId="{0A237E60-1A66-44A3-B1CD-4349B4E492A0}" srcId="{D2724CE5-4F0D-440D-B6C0-DF1FEA9B6B1C}" destId="{9179C3DE-34D9-430A-8F65-F51AC49CBEF3}" srcOrd="1" destOrd="0" parTransId="{9AB68D9B-F8F2-4031-BDD2-3BDFE2292EC2}" sibTransId="{6D6DD070-2FC6-4DB7-B7C3-6EFFEC0F971B}"/>
    <dgm:cxn modelId="{D95A7100-2E0B-42CD-8CF0-B3CBAC27846D}" type="presOf" srcId="{9179C3DE-34D9-430A-8F65-F51AC49CBEF3}" destId="{21A8B1A2-3E07-46B7-95D4-45283870E57F}" srcOrd="1" destOrd="0" presId="urn:microsoft.com/office/officeart/2005/8/layout/vList4"/>
    <dgm:cxn modelId="{66715CAC-E125-4F40-AB36-3FF039FE44D8}" type="presOf" srcId="{AB1260F4-36E8-48AB-B1AD-89A4C9FA5CC7}" destId="{8F25441F-1762-4F58-B510-7B42AAE81617}" srcOrd="1" destOrd="0" presId="urn:microsoft.com/office/officeart/2005/8/layout/vList4"/>
    <dgm:cxn modelId="{37F6C740-60B6-4F41-BF86-024C41222AAB}" type="presOf" srcId="{FDC11C45-4C52-4032-880A-2CA1E788D0AF}" destId="{2750228C-BE79-4219-BDC1-C22390ED988D}" srcOrd="1" destOrd="0" presId="urn:microsoft.com/office/officeart/2005/8/layout/vList4"/>
    <dgm:cxn modelId="{0DB9AD0F-946B-46F8-9215-C8AB705B1258}" type="presParOf" srcId="{ED6530D8-26DC-497E-BE3F-D98B98A0BAEA}" destId="{16BB3181-9483-4BB6-9EC7-433F55DED6B6}" srcOrd="0" destOrd="0" presId="urn:microsoft.com/office/officeart/2005/8/layout/vList4"/>
    <dgm:cxn modelId="{B513FFCA-BA87-4F7A-917B-D9AC0A563A32}" type="presParOf" srcId="{16BB3181-9483-4BB6-9EC7-433F55DED6B6}" destId="{92D5AE27-EC04-4D95-8AF1-604A589CCB4E}" srcOrd="0" destOrd="0" presId="urn:microsoft.com/office/officeart/2005/8/layout/vList4"/>
    <dgm:cxn modelId="{4F864C34-AFAC-4C8A-BB0D-1DAF56AAD7FA}" type="presParOf" srcId="{16BB3181-9483-4BB6-9EC7-433F55DED6B6}" destId="{809D3894-9EAC-4FC0-9B27-FF6BF5EFB90B}" srcOrd="1" destOrd="0" presId="urn:microsoft.com/office/officeart/2005/8/layout/vList4"/>
    <dgm:cxn modelId="{A0455AAE-90C4-4740-9041-0B870E4B4E7F}" type="presParOf" srcId="{16BB3181-9483-4BB6-9EC7-433F55DED6B6}" destId="{8F25441F-1762-4F58-B510-7B42AAE81617}" srcOrd="2" destOrd="0" presId="urn:microsoft.com/office/officeart/2005/8/layout/vList4"/>
    <dgm:cxn modelId="{B8221E06-BFD1-42CC-82C7-E2AB0E0084FB}" type="presParOf" srcId="{ED6530D8-26DC-497E-BE3F-D98B98A0BAEA}" destId="{C431FCF4-CF3F-4279-A022-52A0F3DA47CF}" srcOrd="1" destOrd="0" presId="urn:microsoft.com/office/officeart/2005/8/layout/vList4"/>
    <dgm:cxn modelId="{3F6ADBD8-CE5B-43EE-87F3-83D33B3138A4}" type="presParOf" srcId="{ED6530D8-26DC-497E-BE3F-D98B98A0BAEA}" destId="{E2D11332-A39C-4809-9F7A-349FE30C0392}" srcOrd="2" destOrd="0" presId="urn:microsoft.com/office/officeart/2005/8/layout/vList4"/>
    <dgm:cxn modelId="{6F2E8D62-E464-4DB6-B197-A27070D684E8}" type="presParOf" srcId="{E2D11332-A39C-4809-9F7A-349FE30C0392}" destId="{4EB2B545-B3B9-4205-B88A-1D35DEC49B26}" srcOrd="0" destOrd="0" presId="urn:microsoft.com/office/officeart/2005/8/layout/vList4"/>
    <dgm:cxn modelId="{37272935-0526-47B0-BA46-A13976C2BDF2}" type="presParOf" srcId="{E2D11332-A39C-4809-9F7A-349FE30C0392}" destId="{A7593F07-A3D2-47A5-B3FB-ED44AB2728FE}" srcOrd="1" destOrd="0" presId="urn:microsoft.com/office/officeart/2005/8/layout/vList4"/>
    <dgm:cxn modelId="{D8B3390A-19EC-4788-9B93-90940CAC2DEB}" type="presParOf" srcId="{E2D11332-A39C-4809-9F7A-349FE30C0392}" destId="{21A8B1A2-3E07-46B7-95D4-45283870E57F}" srcOrd="2" destOrd="0" presId="urn:microsoft.com/office/officeart/2005/8/layout/vList4"/>
    <dgm:cxn modelId="{2622471F-252F-46AE-955E-5722213ABCF1}" type="presParOf" srcId="{ED6530D8-26DC-497E-BE3F-D98B98A0BAEA}" destId="{648A99A0-6CEA-4E34-836B-3158DEC9748F}" srcOrd="3" destOrd="0" presId="urn:microsoft.com/office/officeart/2005/8/layout/vList4"/>
    <dgm:cxn modelId="{FC404575-0055-4BB5-8BF7-4EC5BACB3D0B}" type="presParOf" srcId="{ED6530D8-26DC-497E-BE3F-D98B98A0BAEA}" destId="{563F5A60-CEE5-4073-8244-8C0DE7000B0F}" srcOrd="4" destOrd="0" presId="urn:microsoft.com/office/officeart/2005/8/layout/vList4"/>
    <dgm:cxn modelId="{8449A4A7-C63E-4148-9CE7-B30DAAAFBA79}" type="presParOf" srcId="{563F5A60-CEE5-4073-8244-8C0DE7000B0F}" destId="{F49FABD9-70BC-4929-94D2-39C094E16FD1}" srcOrd="0" destOrd="0" presId="urn:microsoft.com/office/officeart/2005/8/layout/vList4"/>
    <dgm:cxn modelId="{5D6B6D20-7A29-41B5-8FAA-6B04AF17627B}" type="presParOf" srcId="{563F5A60-CEE5-4073-8244-8C0DE7000B0F}" destId="{02BF07BB-9D0F-4D42-A8BB-D79B3524FD6C}" srcOrd="1" destOrd="0" presId="urn:microsoft.com/office/officeart/2005/8/layout/vList4"/>
    <dgm:cxn modelId="{68F0FA8F-B43D-46FA-B3F8-D211082A2770}" type="presParOf" srcId="{563F5A60-CEE5-4073-8244-8C0DE7000B0F}" destId="{2750228C-BE79-4219-BDC1-C22390ED988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D5AE27-EC04-4D95-8AF1-604A589CCB4E}">
      <dsp:nvSpPr>
        <dsp:cNvPr id="0" name=""/>
        <dsp:cNvSpPr/>
      </dsp:nvSpPr>
      <dsp:spPr>
        <a:xfrm>
          <a:off x="0" y="42855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Архив</a:t>
          </a:r>
          <a:endParaRPr lang="ru-RU" sz="4000" kern="1200" dirty="0"/>
        </a:p>
      </dsp:txBody>
      <dsp:txXfrm>
        <a:off x="1787356" y="42855"/>
        <a:ext cx="6442243" cy="1414363"/>
      </dsp:txXfrm>
    </dsp:sp>
    <dsp:sp modelId="{809D3894-9EAC-4FC0-9B27-FF6BF5EFB90B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B2B545-B3B9-4205-B88A-1D35DEC49B26}">
      <dsp:nvSpPr>
        <dsp:cNvPr id="0" name=""/>
        <dsp:cNvSpPr/>
      </dsp:nvSpPr>
      <dsp:spPr>
        <a:xfrm>
          <a:off x="0" y="156685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«Дьявольская разница»</a:t>
          </a:r>
          <a:endParaRPr lang="ru-RU" sz="3600" kern="1200" dirty="0"/>
        </a:p>
      </dsp:txBody>
      <dsp:txXfrm>
        <a:off x="1787356" y="1566859"/>
        <a:ext cx="6442243" cy="1414363"/>
      </dsp:txXfrm>
    </dsp:sp>
    <dsp:sp modelId="{A7593F07-A3D2-47A5-B3FB-ED44AB2728FE}">
      <dsp:nvSpPr>
        <dsp:cNvPr id="0" name=""/>
        <dsp:cNvSpPr/>
      </dsp:nvSpPr>
      <dsp:spPr>
        <a:xfrm>
          <a:off x="141436" y="1697235"/>
          <a:ext cx="1645920" cy="113149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FABD9-70BC-4929-94D2-39C094E16FD1}">
      <dsp:nvSpPr>
        <dsp:cNvPr id="0" name=""/>
        <dsp:cNvSpPr/>
      </dsp:nvSpPr>
      <dsp:spPr>
        <a:xfrm>
          <a:off x="0" y="3111598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«Собранье пёстрых глав»</a:t>
          </a:r>
          <a:endParaRPr lang="ru-RU" sz="3700" kern="1200" dirty="0"/>
        </a:p>
      </dsp:txBody>
      <dsp:txXfrm>
        <a:off x="1787356" y="3111598"/>
        <a:ext cx="6442243" cy="1414363"/>
      </dsp:txXfrm>
    </dsp:sp>
    <dsp:sp modelId="{02BF07BB-9D0F-4D42-A8BB-D79B3524FD6C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BF166-BE41-4D2B-A8BE-CF3D4E036668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CAC62-F672-485C-8216-C83508EA9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CAC62-F672-485C-8216-C83508EA9F5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CAC62-F672-485C-8216-C83508EA9F5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CAC62-F672-485C-8216-C83508EA9F5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CAC62-F672-485C-8216-C83508EA9F5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CAC62-F672-485C-8216-C83508EA9F5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CAC62-F672-485C-8216-C83508EA9F5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CAC62-F672-485C-8216-C83508EA9F5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CAC62-F672-485C-8216-C83508EA9F5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CAC62-F672-485C-8216-C83508EA9F5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CAC62-F672-485C-8216-C83508EA9F5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CAC62-F672-485C-8216-C83508EA9F5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CAC62-F672-485C-8216-C83508EA9F5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CAC62-F672-485C-8216-C83508EA9F5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CAC62-F672-485C-8216-C83508EA9F5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CAC62-F672-485C-8216-C83508EA9F5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illustrators.ru/illustrations/343210_original.JPG?130683413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Интеллектуальная игра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«Умницы и умники»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Пушкин для меня…</a:t>
            </a:r>
          </a:p>
          <a:p>
            <a:r>
              <a:rPr lang="ru-RU" sz="4000" dirty="0" smtClean="0"/>
              <a:t>Пушкин – это…</a:t>
            </a:r>
          </a:p>
          <a:p>
            <a:r>
              <a:rPr lang="ru-RU" sz="4000" dirty="0" smtClean="0"/>
              <a:t>Произведения Пушкина…</a:t>
            </a:r>
          </a:p>
          <a:p>
            <a:r>
              <a:rPr lang="ru-RU" sz="4000" dirty="0" smtClean="0"/>
              <a:t>Стихотворения А.С.Пушкина…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352800" y="1481328"/>
            <a:ext cx="53340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hovikcharkhchyan.files.wordpress.com/2010/11/wr00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0"/>
            <a:ext cx="4343400" cy="651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0" y="1481328"/>
            <a:ext cx="56388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pushkin.niv.ru/images/mesta/mesta_12_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" y="533400"/>
            <a:ext cx="9104043" cy="577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g-fotki.yandex.ru/get/4407/mokeeff-andr.69/0_5c49d_a74ac573_X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0" y="-136526"/>
            <a:ext cx="9331192" cy="699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trsosh.edu.tm/uploads/posts/2009-11/1257547863_stol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867"/>
            <a:ext cx="9144000" cy="6824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s44.radikal.ru/i103/1105/55/13c46ab9dd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3388540" cy="4572000"/>
          </a:xfrm>
          <a:prstGeom prst="rect">
            <a:avLst/>
          </a:prstGeom>
          <a:noFill/>
        </p:spPr>
      </p:pic>
      <p:pic>
        <p:nvPicPr>
          <p:cNvPr id="41988" name="Picture 4" descr="http://russian.news.cn/culture/2010-06/07/13336675_21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57199"/>
            <a:ext cx="3038475" cy="4532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Украшенные миниатюрами, сделанные из панциря черепахи, эбенового дерева, бумаги, ткани, кружева, декорированные слоновой костью, драгоценными металлами и камнями, перламутром и перьями страуса – одни из самых особенных моделей вееров создавались в Европе XVI-XX вв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4191000" cy="2910417"/>
          </a:xfrm>
          <a:prstGeom prst="rect">
            <a:avLst/>
          </a:prstGeom>
          <a:noFill/>
        </p:spPr>
      </p:pic>
      <p:pic>
        <p:nvPicPr>
          <p:cNvPr id="2056" name="Picture 8" descr="http://kitowras.users.photofile.ru/photo/kitowras/115924995/1441207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505200"/>
            <a:ext cx="4191000" cy="3091188"/>
          </a:xfrm>
          <a:prstGeom prst="rect">
            <a:avLst/>
          </a:prstGeom>
          <a:noFill/>
        </p:spPr>
      </p:pic>
      <p:pic>
        <p:nvPicPr>
          <p:cNvPr id="2058" name="Picture 10" descr="http://img0.liveinternet.ru/images/attach/c/0/44/705/44705181_Gannibal_I_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81000"/>
            <a:ext cx="3390900" cy="4524375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267200" y="2667000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dirty="0" smtClean="0"/>
              <a:t>1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00600" y="5715000"/>
            <a:ext cx="68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077200" y="5105400"/>
            <a:ext cx="377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://marc21.rsl.ru/upload/delv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333625"/>
            <a:ext cx="3552825" cy="452437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1600200"/>
            <a:ext cx="7162800" cy="4525963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s60.radikal.ru/i167/1009/7b/6fd51aa434f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33400"/>
            <a:ext cx="2895600" cy="4063492"/>
          </a:xfrm>
          <a:prstGeom prst="rect">
            <a:avLst/>
          </a:prstGeom>
          <a:noFill/>
        </p:spPr>
      </p:pic>
      <p:pic>
        <p:nvPicPr>
          <p:cNvPr id="19460" name="Picture 4" descr="http://www.hrono.info/img/lica/pushin_ivi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28600"/>
            <a:ext cx="3185410" cy="38862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43000" y="4876800"/>
            <a:ext cx="53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91000" y="4343400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2 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62600" y="6096000"/>
            <a:ext cx="478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 3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s002.radikal.ru/i200/1002/f4/a3d647101f3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3429000" cy="4524375"/>
          </a:xfrm>
          <a:prstGeom prst="rect">
            <a:avLst/>
          </a:prstGeom>
          <a:noFill/>
        </p:spPr>
      </p:pic>
      <p:pic>
        <p:nvPicPr>
          <p:cNvPr id="2052" name="Picture 4" descr="http://www.stihi.ru/pics/2009/09/22/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600380"/>
            <a:ext cx="3352800" cy="406359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77000" y="4724400"/>
            <a:ext cx="1562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А. П.Керн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5105400"/>
            <a:ext cx="1282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Е.Бакунина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381000" y="457200"/>
            <a:ext cx="8305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hlinkClick r:id="rId3" action="ppaction://hlinksldjump"/>
              </a:rPr>
              <a:t>Байрон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2286000"/>
            <a:ext cx="8077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hlinkClick r:id="rId4" action="ppaction://hlinksldjump"/>
              </a:rPr>
              <a:t>Михайловское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3810000"/>
            <a:ext cx="8001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hlinkClick r:id="rId5" action="ppaction://hlinksldjump"/>
              </a:rPr>
              <a:t>Кавказ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5800" y="4267200"/>
            <a:ext cx="7543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5"/>
            <a:r>
              <a:rPr lang="ru-RU" sz="4400" dirty="0" smtClean="0">
                <a:hlinkClick r:id="rId3" action="ppaction://hlinksldjump"/>
              </a:rPr>
              <a:t>Болдино</a:t>
            </a:r>
            <a:endParaRPr lang="ru-RU" sz="4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2362200"/>
            <a:ext cx="7543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/>
              <a:t>Итог  «осенних досугов»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2000" y="685800"/>
            <a:ext cx="7543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dirty="0" smtClean="0"/>
              <a:t>Наталья Николаевна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352800" y="5608637"/>
            <a:ext cx="5486400" cy="1249363"/>
          </a:xfrm>
        </p:spPr>
        <p:txBody>
          <a:bodyPr>
            <a:normAutofit/>
          </a:bodyPr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200" y="457200"/>
            <a:ext cx="7696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Три карты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2000" y="2286000"/>
            <a:ext cx="77724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/>
              <a:t>На берегу пустынных волн, стоял он дум великих полн</a:t>
            </a:r>
            <a:r>
              <a:rPr lang="ru-RU" sz="4400" dirty="0" smtClean="0"/>
              <a:t>…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4267200"/>
            <a:ext cx="76200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Заячий тулупчик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l.rsl.ru/images/177_povesti_shmarinov_jpg/ill051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3938124" cy="4876800"/>
          </a:xfrm>
          <a:prstGeom prst="rect">
            <a:avLst/>
          </a:prstGeom>
          <a:noFill/>
        </p:spPr>
      </p:pic>
      <p:pic>
        <p:nvPicPr>
          <p:cNvPr id="35844" name="Picture 4" descr="Картинка 16 из 3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81000"/>
            <a:ext cx="3771900" cy="5029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67000" y="5562600"/>
            <a:ext cx="68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1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00800" y="5867400"/>
            <a:ext cx="6986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2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442</TotalTime>
  <Words>88</Words>
  <Application>Microsoft Office PowerPoint</Application>
  <PresentationFormat>Экран (4:3)</PresentationFormat>
  <Paragraphs>45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Интеллектуальная игра</vt:lpstr>
      <vt:lpstr>Слайд 2</vt:lpstr>
      <vt:lpstr>Слайд 3</vt:lpstr>
      <vt:lpstr>Слайд 4</vt:lpstr>
      <vt:lpstr>Байрон</vt:lpstr>
      <vt:lpstr>Слайд 6</vt:lpstr>
      <vt:lpstr>Слайд 7</vt:lpstr>
      <vt:lpstr>Слайд 8</vt:lpstr>
      <vt:lpstr>Слайд 9</vt:lpstr>
      <vt:lpstr>Рефлексия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Интеллектуальная игра</dc:title>
  <dc:creator>марина</dc:creator>
  <cp:lastModifiedBy>марина</cp:lastModifiedBy>
  <cp:revision>50</cp:revision>
  <dcterms:created xsi:type="dcterms:W3CDTF">2012-01-16T18:53:52Z</dcterms:created>
  <dcterms:modified xsi:type="dcterms:W3CDTF">2012-01-25T18:45:43Z</dcterms:modified>
</cp:coreProperties>
</file>