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90D5-3A21-4E79-A1F3-77D1CB67D3D8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8AB2-08E0-4BE6-8855-E5E86936A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4AD6-629A-43D9-B511-CA37BE8FD758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AEB7B-9D6C-4951-A7A5-14E44AD9F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D3F8-47E2-4571-A1B5-E9EDF3DFF343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36F5-7429-4537-99C8-CBCE0F1BB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FBF9-6178-4B02-95E8-A74E378923BA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DB80-5A70-4DC5-82F4-3D6598160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06263-FE7A-4FF1-9C78-5F1905F66403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E66B6-1332-40B2-A950-DC7ABCC49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B300-33FE-4A34-88AE-FA266AFE9219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3808-AA9E-485F-92F7-F3721FB20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BAEA-44BE-489F-BD56-10626E320C2F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C57C-E84C-4A18-8E07-B0FAB78D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6925-A361-4560-98E5-B067DB40CC27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53D2F-D319-4933-AC76-C88A24A9C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075F4-A315-42BD-964D-4A3FCCA0C712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21E46-1741-412D-8AD9-2CE557DCD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6AB00-C9B5-45C2-AF46-01DB258F8C1A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A741-D2DC-4537-9477-AA850D4A7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C290-1B87-4DD4-917B-C1E85E36F4DF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7E05-738D-4908-9A1B-CA285F357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1461C-7256-4602-A594-F7CE13AB534A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3259ED-FF45-4345-B4B4-0FADC5EA5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9" descr="7028_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b="14578"/>
          <a:stretch>
            <a:fillRect/>
          </a:stretch>
        </p:blipFill>
        <p:spPr bwMode="auto">
          <a:xfrm>
            <a:off x="1476375" y="-171450"/>
            <a:ext cx="5903913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blogentry-14-119733486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8242">
            <a:off x="2670175" y="2857500"/>
            <a:ext cx="10842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1321_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 rot="1996124">
            <a:off x="4932363" y="3284538"/>
            <a:ext cx="1439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95" r="14795" b="17876"/>
          <a:stretch>
            <a:fillRect/>
          </a:stretch>
        </p:blipFill>
        <p:spPr bwMode="auto">
          <a:xfrm>
            <a:off x="4787900" y="1628775"/>
            <a:ext cx="958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DSC0275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263" y="1412875"/>
            <a:ext cx="962025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ball_s"/>
          <p:cNvPicPr>
            <a:picLocks noChangeAspect="1" noChangeArrowheads="1"/>
          </p:cNvPicPr>
          <p:nvPr/>
        </p:nvPicPr>
        <p:blipFill>
          <a:blip r:embed="rId8">
            <a:lum bright="-12000"/>
          </a:blip>
          <a:srcRect/>
          <a:stretch>
            <a:fillRect/>
          </a:stretch>
        </p:blipFill>
        <p:spPr bwMode="auto">
          <a:xfrm>
            <a:off x="3851275" y="2852738"/>
            <a:ext cx="10969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DSC0275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43908">
            <a:off x="3132138" y="4581525"/>
            <a:ext cx="12636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95" r="14795" b="17876"/>
          <a:stretch>
            <a:fillRect/>
          </a:stretch>
        </p:blipFill>
        <p:spPr bwMode="auto">
          <a:xfrm rot="2536906">
            <a:off x="4859338" y="4581525"/>
            <a:ext cx="1376362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blogentry-14-119733486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0394">
            <a:off x="4284663" y="260350"/>
            <a:ext cx="712787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22"/>
          <p:cNvSpPr>
            <a:spLocks noChangeArrowheads="1"/>
          </p:cNvSpPr>
          <p:nvPr/>
        </p:nvSpPr>
        <p:spPr bwMode="auto">
          <a:xfrm>
            <a:off x="4787900" y="188913"/>
            <a:ext cx="33131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67" name="Picture 23" descr="d3365a70f64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l="7086"/>
          <a:stretch>
            <a:fillRect/>
          </a:stretch>
        </p:blipFill>
        <p:spPr bwMode="auto">
          <a:xfrm>
            <a:off x="6372225" y="260350"/>
            <a:ext cx="9366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4" descr="d3365a70f64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l="7086"/>
          <a:stretch>
            <a:fillRect/>
          </a:stretch>
        </p:blipFill>
        <p:spPr bwMode="auto">
          <a:xfrm>
            <a:off x="539750" y="4005263"/>
            <a:ext cx="9366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 descr="d3365a70f64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l="5515"/>
          <a:stretch>
            <a:fillRect/>
          </a:stretch>
        </p:blipFill>
        <p:spPr bwMode="auto">
          <a:xfrm>
            <a:off x="7235825" y="2781300"/>
            <a:ext cx="12239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0" name="Picture 26" descr="d3365a70f64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l="5220" b="1892"/>
          <a:stretch>
            <a:fillRect/>
          </a:stretch>
        </p:blipFill>
        <p:spPr bwMode="auto">
          <a:xfrm>
            <a:off x="1042988" y="836613"/>
            <a:ext cx="12969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27" descr="d3365a70f64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l="7243"/>
          <a:stretch>
            <a:fillRect/>
          </a:stretch>
        </p:blipFill>
        <p:spPr bwMode="auto">
          <a:xfrm>
            <a:off x="7524750" y="5445125"/>
            <a:ext cx="9350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6" name="Picture 3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 - мален.ёлочке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8675688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000"/>
                            </p:stCondLst>
                            <p:childTnLst>
                              <p:par>
                                <p:cTn id="63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4000"/>
                            </p:stCondLst>
                            <p:childTnLst>
                              <p:par>
                                <p:cTn id="67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8 -0.17546 C 0.02865 -0.17546 0.08472 -0.10069 0.08472 -0.00879 C 0.08472 0.08311 0.02865 0.15787 -0.04028 0.15787 C -0.1092 0.15787 -0.16528 0.08311 -0.16528 -0.00879 C -0.16528 -0.10069 -0.1092 -0.17546 -0.04028 -0.17546 Z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70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11713 C 0.08767 -0.11713 0.14375 -0.04236 0.14375 0.04954 C 0.14375 0.14144 0.08767 0.21621 0.01875 0.21621 C -0.05018 0.21621 -0.10625 0.14144 -0.10625 0.04954 C -0.10625 -0.04236 -0.05018 -0.11713 0.01875 -0.11713 Z " pathEditMode="relative" rAng="0" ptsTypes="fffff">
                                      <p:cBhvr>
                                        <p:cTn id="71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8000"/>
                            </p:stCondLst>
                            <p:childTnLst>
                              <p:par>
                                <p:cTn id="77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0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PresentationFormat>On-screen Show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nastya.cherepneva</cp:lastModifiedBy>
  <cp:revision>2</cp:revision>
  <dcterms:modified xsi:type="dcterms:W3CDTF">2012-04-05T12:14:28Z</dcterms:modified>
</cp:coreProperties>
</file>