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00108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Словарь:  п…года, м…роз, р…</a:t>
            </a:r>
            <a:r>
              <a:rPr lang="ru-RU" sz="6000" dirty="0" err="1" smtClean="0"/>
              <a:t>бята</a:t>
            </a:r>
            <a:r>
              <a:rPr lang="ru-RU" sz="6000" dirty="0" smtClean="0"/>
              <a:t>, вес…</a:t>
            </a:r>
            <a:r>
              <a:rPr lang="ru-RU" sz="6000" dirty="0" err="1" smtClean="0"/>
              <a:t>ло</a:t>
            </a:r>
            <a:r>
              <a:rPr lang="ru-RU" sz="6000" dirty="0" smtClean="0"/>
              <a:t>.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5" y="571480"/>
            <a:ext cx="3000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Словарь: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928670"/>
            <a:ext cx="4143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4546" y="1643050"/>
            <a:ext cx="6929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14546" y="2500306"/>
            <a:ext cx="6929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бята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5984" y="3357562"/>
            <a:ext cx="6858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  <p:bldP spid="1026" grpId="0" build="p"/>
      <p:bldP spid="1027" grpId="0" build="p"/>
      <p:bldP spid="10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818" y="3244334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носик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3982998"/>
            <a:ext cx="2286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ротик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4721662"/>
            <a:ext cx="2928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глазик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428868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суффикс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Georgievsk</cp:lastModifiedBy>
  <cp:revision>9</cp:revision>
  <dcterms:modified xsi:type="dcterms:W3CDTF">2009-12-12T12:42:30Z</dcterms:modified>
</cp:coreProperties>
</file>