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4" r:id="rId3"/>
    <p:sldId id="278" r:id="rId4"/>
    <p:sldId id="256" r:id="rId5"/>
    <p:sldId id="281" r:id="rId6"/>
    <p:sldId id="264" r:id="rId7"/>
    <p:sldId id="265" r:id="rId8"/>
    <p:sldId id="262" r:id="rId9"/>
    <p:sldId id="268" r:id="rId10"/>
    <p:sldId id="269" r:id="rId11"/>
    <p:sldId id="270" r:id="rId12"/>
    <p:sldId id="274" r:id="rId13"/>
    <p:sldId id="273" r:id="rId14"/>
    <p:sldId id="259" r:id="rId15"/>
    <p:sldId id="266" r:id="rId16"/>
    <p:sldId id="267" r:id="rId17"/>
    <p:sldId id="26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82" d="100"/>
          <a:sy n="82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F139-6D6B-4D55-BD82-83274E3082A2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6D32-7B26-4EAE-85F4-9A85248FC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FB4A9-FC97-4384-998B-E87C01DF894E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CB52B-45D3-4D79-B196-98FE62604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B111-1051-4FEB-90B1-84478FC20147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10044-E2A4-4124-9AC4-001233DDF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96679-4CDC-4297-A2A4-0FFEE36977E1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57DE-6FEB-4E0A-8BDF-7BDDF77C1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78611-7EFB-4574-B274-B6C957C25778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080C-A10A-4899-9214-0A355106D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469B-225C-459E-B398-DBDEBA683BBC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1C1B-E57E-40AF-8278-0B98F3C30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C7DA-275C-4724-94DD-DB728709C5E4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521B-5931-41C5-BF35-8492D5D38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9F02-209B-4DE4-AE55-19B0556CBA0E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204A-5B46-4AEA-9154-56902DAFC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AAA76-235B-45B0-8855-F3C5B90C0DB1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B487-B839-45F9-952E-D145A2983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F7A6-2802-45D0-B7C7-0D27CCACF58B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D1B4-CBE8-4ACC-ADB8-E97913DD8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CF38D-70D9-4B2B-8059-F0F82F78987B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A33E-4BE6-4090-9367-7FF2AD88D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39FD0D-834D-44A7-94F9-71414AA4AAEA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A6E8C0-3BC5-48B0-8557-9D72E9122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Тема : Аржаан – целебный источник души и тела 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познакомимся </a:t>
            </a:r>
            <a:r>
              <a:rPr lang="ru-RU" sz="2800" dirty="0" smtClean="0"/>
              <a:t>о значениями </a:t>
            </a:r>
            <a:r>
              <a:rPr lang="ru-RU" sz="2800" dirty="0" err="1" smtClean="0"/>
              <a:t>аржаанов</a:t>
            </a:r>
            <a:r>
              <a:rPr lang="ru-RU" sz="2800" dirty="0" smtClean="0"/>
              <a:t> </a:t>
            </a:r>
            <a:r>
              <a:rPr lang="ru-RU" sz="2800" dirty="0" smtClean="0"/>
              <a:t>в природе и  в жизни человека;</a:t>
            </a:r>
          </a:p>
          <a:p>
            <a:r>
              <a:rPr lang="ru-RU" sz="2800" dirty="0" smtClean="0"/>
              <a:t>с </a:t>
            </a:r>
            <a:r>
              <a:rPr lang="ru-RU" sz="2800" dirty="0" smtClean="0"/>
              <a:t>обрядами и традициями тувинского народа на </a:t>
            </a:r>
            <a:r>
              <a:rPr lang="ru-RU" sz="2800" dirty="0" err="1" smtClean="0"/>
              <a:t>аржаане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воспитывать </a:t>
            </a:r>
            <a:r>
              <a:rPr lang="ru-RU" sz="2800" dirty="0" smtClean="0"/>
              <a:t>любовь и бережное отношение к природе, экологической культуре поведения, воспитание к труду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Аржаан с молоком я разбрызгиваю, чтобы очищала всех от дурной мысли.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908050"/>
            <a:ext cx="6911975" cy="5218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Чалама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вещались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молитвой на почитаемые деревья.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Каждый привязывал к веточкам ленточки – чалама.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24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Субурган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– буддийская часовня 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Намгъял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 (победа) высотой 9 метров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15888"/>
            <a:ext cx="60356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Субурган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защищает город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Аржаан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 западной стороны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Каменные стелы – </a:t>
            </a:r>
            <a:r>
              <a:rPr lang="ru-RU" dirty="0" err="1" smtClean="0"/>
              <a:t>кожээ</a:t>
            </a:r>
            <a:r>
              <a:rPr lang="ru-RU" dirty="0" smtClean="0"/>
              <a:t> – на северной стороне от площади.</a:t>
            </a: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Два входа увенчаны арками с колокольчиками. Прикоснувшись к ним человек очищается от негативной энергии, чтобы не загрязнять чистую ауру аржаана.</a:t>
            </a:r>
          </a:p>
        </p:txBody>
      </p:sp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060575"/>
            <a:ext cx="6092825" cy="410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Вот результат нашей поездки!</a:t>
            </a:r>
          </a:p>
        </p:txBody>
      </p:sp>
      <p:pic>
        <p:nvPicPr>
          <p:cNvPr id="368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765175"/>
            <a:ext cx="8229600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посетил Кундустуг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аржаан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тот на всю жизнь будет охранять богатства Земли: Не будет убивать животных и не сорвет ни одного цветка и не мусорить!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Девиз нашей поездки: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8625" cy="45227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5157788"/>
            <a:ext cx="8291512" cy="968375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таким содержательным лозунгом вышли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Аржаан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 «в»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68405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5373688"/>
            <a:ext cx="7772400" cy="86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6»а»класса со своими лозунгами.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2133600"/>
            <a:ext cx="7488238" cy="2951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76250"/>
            <a:ext cx="69850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354137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Ознакомление с видами работ, а также с правилами поведения на Аржаане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435600" y="274638"/>
            <a:ext cx="3251200" cy="5891212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века благодаря рассказа о том, что в давние времена этот зверек пил воду из ключевых источников.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5257800" cy="5183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 в честь этого зверка был назван этот источник «Кундустуг».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Бобр-символ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аржаана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Попросили милости у его духа, чтобы святая вода всем оказалась полезной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214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Тема : Аржаан – целебный источник души и тела </vt:lpstr>
      <vt:lpstr>Девиз нашей поездки:</vt:lpstr>
      <vt:lpstr>Слайд 3</vt:lpstr>
      <vt:lpstr>Учащиеся 6»а»класса со своими лозунгами.</vt:lpstr>
      <vt:lpstr>Ознакомление с видами работ, а также с правилами поведения на Аржаане</vt:lpstr>
      <vt:lpstr>С VII века благодаря рассказа о том, что в давние времена этот зверек пил воду из ключевых источников.</vt:lpstr>
      <vt:lpstr>И в честь этого зверка был назван этот источник «Кундустуг».</vt:lpstr>
      <vt:lpstr> Бобр-символ аржаана. </vt:lpstr>
      <vt:lpstr> Попросили милости у его духа, чтобы святая вода всем оказалась полезной.</vt:lpstr>
      <vt:lpstr>Аржаан с молоком я разбрызгиваю, чтобы очищала всех от дурной мысли.</vt:lpstr>
      <vt:lpstr>Слайд 11</vt:lpstr>
      <vt:lpstr>Чалама вещались молитвой на почитаемые деревья.</vt:lpstr>
      <vt:lpstr>Каждый привязывал к веточкам ленточки – чалама.</vt:lpstr>
      <vt:lpstr>Субурган – буддийская часовня «Намгъял» (победа) высотой 9 метров.</vt:lpstr>
      <vt:lpstr>Субурган защищает город и Аржаан с западной стороны</vt:lpstr>
      <vt:lpstr>Каменные стелы – кожээ – на северной стороне от площади.</vt:lpstr>
      <vt:lpstr>Два входа увенчаны арками с колокольчиками. Прикоснувшись к ним человек очищается от негативной энергии, чтобы не загрязнять чистую ауру аржаана.</vt:lpstr>
      <vt:lpstr>Вот результат нашей поездки!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у нас 6 «а» класс</dc:title>
  <dc:creator>1</dc:creator>
  <cp:lastModifiedBy>Admin</cp:lastModifiedBy>
  <cp:revision>18</cp:revision>
  <dcterms:created xsi:type="dcterms:W3CDTF">2010-11-26T03:19:09Z</dcterms:created>
  <dcterms:modified xsi:type="dcterms:W3CDTF">2011-12-15T11:43:41Z</dcterms:modified>
</cp:coreProperties>
</file>