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61" r:id="rId7"/>
    <p:sldId id="284" r:id="rId8"/>
    <p:sldId id="262" r:id="rId9"/>
    <p:sldId id="263" r:id="rId10"/>
    <p:sldId id="265" r:id="rId11"/>
    <p:sldId id="266" r:id="rId12"/>
    <p:sldId id="267" r:id="rId13"/>
    <p:sldId id="281" r:id="rId14"/>
    <p:sldId id="282" r:id="rId15"/>
    <p:sldId id="285" r:id="rId16"/>
    <p:sldId id="268" r:id="rId17"/>
    <p:sldId id="269" r:id="rId18"/>
    <p:sldId id="274" r:id="rId19"/>
    <p:sldId id="279" r:id="rId20"/>
    <p:sldId id="277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4B7CC-7C04-40A5-AFF4-EC83F66E80BB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37BDF-CBB1-4B98-9B3C-9F47D06D9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7BDF-CBB1-4B98-9B3C-9F47D06D9DF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7BDF-CBB1-4B98-9B3C-9F47D06D9DF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496D-F428-40DE-A3F5-A34495925F3C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BD8A-F918-4C60-A765-BD0F5C76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selinka-kazan.ru/index.php?productID=2025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hyperlink" Target="http://www.veselinka-kazan.ru/index.php?productID=129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eselinka-kazan.ru/index.php?productID=2394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hyperlink" Target="http://www.veselinka-kazan.ru/index.php?productID=3691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.ngs.ru/relax/upload_files/43932/7e11b9bdab34f332769ce0d8b08431d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gorod.tomsk.ru/i/u/1539/56_27_BIG_beresta1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okodesign.narod.ru/beresta17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://www.msz.ro/files/photos/big/25/325/SIBORN-R09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gramoty.ru/gramoty/bb368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ramoty.ru/gramoty/bb366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stihi.ru/pics/2011/08/03/3887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dobro-est.com/images/zdorovye/soki/berezovy_sok/berezovy_sok_kogda_dobyvat.jpg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bro-est.com/images/zdorovye/soki/berezovy_sok/berezovy_sok_svoystva.jpg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mkrf.ru/upload/iblock/6ff/6ffe6a4cf1bd74cc8fcfbc6cdb4a44de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chekhov-vestnik.narod.ru/Index.files/2009/jpg/img0240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os1.i.ua/3/1/6793199_fd2bc850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.i.ua/photo/images/pic/1/8/4934281_9e4d27bb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raditio-ru.org/images/5/53/Semik2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Красавице Русского леса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20646" y="135729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94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7" name="Picture 3" descr="http://img0.liveinternet.ru/images/attach/c/1/51/484/51484569_1258876385_62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8604"/>
            <a:ext cx="792961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Деревянные свистульки из березы </a:t>
            </a:r>
          </a:p>
        </p:txBody>
      </p:sp>
      <p:pic>
        <p:nvPicPr>
          <p:cNvPr id="3" name="Рисунок 2" descr="Свистулька Матрешка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786322"/>
            <a:ext cx="1424940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вистулька Елочка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5857892"/>
            <a:ext cx="871855" cy="4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вистулька &quot;Грибок&quot;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38" y="5214950"/>
            <a:ext cx="1095375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вистулька расписная &quot;Птичка&quot;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43702" y="2143116"/>
            <a:ext cx="1073785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g-current_picture" descr="Дудка малая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19060" y="3357562"/>
            <a:ext cx="1424940" cy="28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g-current_picture" descr="Свистулька расписная &quot;Птичка&quot;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596" y="2285992"/>
            <a:ext cx="2094865" cy="278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umka.by/modules/thumb/thumb.php?img=%2F.%2Fimages%2Fitems%2F340_image.jpg&amp;w=400&amp;h=400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85984" y="1571612"/>
            <a:ext cx="3796030" cy="38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Изделия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бересты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554" name="Picture 2" descr="Картинка 2 из 72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5067300" cy="4381504"/>
          </a:xfrm>
          <a:prstGeom prst="rect">
            <a:avLst/>
          </a:prstGeom>
          <a:noFill/>
        </p:spPr>
      </p:pic>
      <p:pic>
        <p:nvPicPr>
          <p:cNvPr id="23558" name="Picture 6" descr="Картинка 10 из 72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4563" y="1428736"/>
            <a:ext cx="3219437" cy="2500330"/>
          </a:xfrm>
          <a:prstGeom prst="rect">
            <a:avLst/>
          </a:prstGeom>
          <a:noFill/>
        </p:spPr>
      </p:pic>
      <p:pic>
        <p:nvPicPr>
          <p:cNvPr id="23560" name="Picture 8" descr="http://im6-tub-ru.yandex.net/i?id=419095610-11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3786190"/>
            <a:ext cx="335758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Изделия из бересты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Картинка 11 из 72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43050"/>
            <a:ext cx="5076825" cy="4143404"/>
          </a:xfrm>
          <a:prstGeom prst="rect">
            <a:avLst/>
          </a:prstGeom>
          <a:noFill/>
        </p:spPr>
      </p:pic>
      <p:pic>
        <p:nvPicPr>
          <p:cNvPr id="26628" name="Picture 4" descr="Картинка 5 из 72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714488"/>
            <a:ext cx="3571900" cy="4167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Древнерусские берестяные грамоты        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gramoty.ru/gramoty/bb1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571612"/>
            <a:ext cx="75057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Берестяны́е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гра́моты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, письма и записи на коре берёзы — памятники письменности Древней Руси XI—XV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вв.  </a:t>
            </a:r>
            <a:r>
              <a:rPr lang="ru-RU" b="1" dirty="0" smtClean="0"/>
              <a:t>  </a:t>
            </a:r>
            <a:endParaRPr lang="ru-RU" dirty="0"/>
          </a:p>
        </p:txBody>
      </p:sp>
      <p:pic>
        <p:nvPicPr>
          <p:cNvPr id="45059" name="Picture 3" descr="Берестяная грамота №3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00174"/>
            <a:ext cx="5715000" cy="952500"/>
          </a:xfrm>
          <a:prstGeom prst="rect">
            <a:avLst/>
          </a:prstGeom>
          <a:noFill/>
        </p:spPr>
      </p:pic>
      <p:pic>
        <p:nvPicPr>
          <p:cNvPr id="45061" name="Picture 5" descr="Картинка 3 из 29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428868"/>
            <a:ext cx="4791075" cy="3810000"/>
          </a:xfrm>
          <a:prstGeom prst="rect">
            <a:avLst/>
          </a:prstGeom>
          <a:noFill/>
        </p:spPr>
      </p:pic>
      <p:pic>
        <p:nvPicPr>
          <p:cNvPr id="45063" name="Picture 7" descr="Берестяная грамота №36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8003" y="2581397"/>
            <a:ext cx="3531715" cy="278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 соке березы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0722" name="Picture 2" descr="Сок берез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142984"/>
            <a:ext cx="2857500" cy="1914525"/>
          </a:xfrm>
          <a:prstGeom prst="rect">
            <a:avLst/>
          </a:prstGeom>
          <a:noFill/>
        </p:spPr>
      </p:pic>
      <p:pic>
        <p:nvPicPr>
          <p:cNvPr id="30724" name="Picture 4" descr="Когда добывать березовый со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4625" y="4500570"/>
            <a:ext cx="2619375" cy="2162176"/>
          </a:xfrm>
          <a:prstGeom prst="rect">
            <a:avLst/>
          </a:prstGeom>
          <a:noFill/>
        </p:spPr>
      </p:pic>
      <p:pic>
        <p:nvPicPr>
          <p:cNvPr id="30726" name="Picture 6" descr="http://dobro-est.com/images/zdorovye/soki/berezovy_sok/berezovy_sok_kak_dobyva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4625" y="285728"/>
            <a:ext cx="2619375" cy="3952875"/>
          </a:xfrm>
          <a:prstGeom prst="rect">
            <a:avLst/>
          </a:prstGeom>
          <a:noFill/>
        </p:spPr>
      </p:pic>
      <p:pic>
        <p:nvPicPr>
          <p:cNvPr id="30728" name="Picture 8" descr="Полезные свойства березового сок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0" y="1928802"/>
            <a:ext cx="2619375" cy="3629025"/>
          </a:xfrm>
          <a:prstGeom prst="rect">
            <a:avLst/>
          </a:prstGeom>
          <a:noFill/>
        </p:spPr>
      </p:pic>
      <p:pic>
        <p:nvPicPr>
          <p:cNvPr id="30730" name="Picture 10" descr="http://www.delaysam.ru/images/ohotrybal2_img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28662" y="3357562"/>
            <a:ext cx="285750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И. И.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Левитан«Березовая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роща».</a:t>
            </a:r>
          </a:p>
        </p:txBody>
      </p:sp>
      <p:pic>
        <p:nvPicPr>
          <p:cNvPr id="3" name="Рисунок 2" descr="Описание картины И. И. Левитана «Березовая роща»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9" y="1428736"/>
            <a:ext cx="75009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mur-ivanovka.narod.ru/raion/foto/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842965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Женский </a:t>
            </a:r>
            <a:r>
              <a:rPr lang="ru-RU" b="1" dirty="0">
                <a:solidFill>
                  <a:srgbClr val="FF0000"/>
                </a:solidFill>
              </a:rPr>
              <a:t>хореографический ансамбль «Березка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Картинка 1 из 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714488"/>
            <a:ext cx="721523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 из 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71480"/>
            <a:ext cx="707236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Картинка 7 из 389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643966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2 из 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757242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Берегите </a:t>
            </a: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</a:rPr>
              <a:t>лесную красавицу!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</a:rPr>
              <a:t>Охранять природу – значит охранять Родину» М.М.Пришвин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http://amur-ivanovka.narod.ru/raion/foto/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771530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4400/sir-dgen.19a/0_5d2b4_583dabb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707236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Берёзовая рощ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785794"/>
            <a:ext cx="692948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деревнях кое-где еще по-прежнему девушки водят хороводы под напев народной песни «Во поле береза стояла, во поле кудрявая стояла...».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3" name="Picture 4" descr="Картинка 28 из 1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857364"/>
            <a:ext cx="728667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усские народные тан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28604"/>
            <a:ext cx="757242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Приятно и радостно ходить в березовом лесу в грибную пору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" name="Рисунок 2" descr="Подберёзовик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3214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одберёзовик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785926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дберёзовик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714488"/>
            <a:ext cx="26431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Праздник русской берёзки «Семик».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 descr="Файл:Semik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7072362" cy="4633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Праздник русской берёзки «Семик».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0" name="Picture 2" descr="http://as.baikal.tv/news/nimg/2000_06_15/1/SEMI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643050"/>
            <a:ext cx="750099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93</Words>
  <Application>Microsoft Office PowerPoint</Application>
  <PresentationFormat>Экран (4:3)</PresentationFormat>
  <Paragraphs>16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О Красавице Русского леса</vt:lpstr>
      <vt:lpstr>Слайд 2</vt:lpstr>
      <vt:lpstr>Слайд 3</vt:lpstr>
      <vt:lpstr>Слайд 4</vt:lpstr>
      <vt:lpstr>В деревнях кое-где еще по-прежнему девушки водят хороводы под напев народной песни «Во поле береза стояла, во поле кудрявая стояла...». </vt:lpstr>
      <vt:lpstr>Слайд 6</vt:lpstr>
      <vt:lpstr>Приятно и радостно ходить в березовом лесу в грибную пору. </vt:lpstr>
      <vt:lpstr>Праздник русской берёзки «Семик». </vt:lpstr>
      <vt:lpstr>Праздник русской берёзки «Семик». </vt:lpstr>
      <vt:lpstr>Деревянные свистульки из березы </vt:lpstr>
      <vt:lpstr>Изделия из бересты</vt:lpstr>
      <vt:lpstr>Изделия из бересты</vt:lpstr>
      <vt:lpstr>  Древнерусские берестяные грамоты            </vt:lpstr>
      <vt:lpstr>Берестяны́е гра́моты, письма и записи на коре берёзы — памятники письменности Древней Руси XI—XV вв.    </vt:lpstr>
      <vt:lpstr>О соке березы.</vt:lpstr>
      <vt:lpstr> И. И. Левитан«Березовая роща».</vt:lpstr>
      <vt:lpstr>Слайд 17</vt:lpstr>
      <vt:lpstr>Женский хореографический ансамбль «Березка»</vt:lpstr>
      <vt:lpstr>Слайд 19</vt:lpstr>
      <vt:lpstr>Слайд 20</vt:lpstr>
      <vt:lpstr>  Берегите лесную красавицу!  «Охранять природу – значит охранять Родину» М.М.Пришвин.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красавице русского                     леса</dc:title>
  <dc:creator>Admin</dc:creator>
  <cp:lastModifiedBy>Roman</cp:lastModifiedBy>
  <cp:revision>82</cp:revision>
  <dcterms:created xsi:type="dcterms:W3CDTF">2012-01-28T12:15:32Z</dcterms:created>
  <dcterms:modified xsi:type="dcterms:W3CDTF">2012-07-10T18:49:47Z</dcterms:modified>
</cp:coreProperties>
</file>