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7D3E-2D6A-4246-A7D7-89E8194E7B8D}" type="datetimeFigureOut">
              <a:rPr lang="ru-RU" smtClean="0"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5841-C80C-4F67-9BBE-9F55DFCD03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12" Type="http://schemas.openxmlformats.org/officeDocument/2006/relationships/image" Target="../media/image8.png"/><Relationship Id="rId2" Type="http://schemas.openxmlformats.org/officeDocument/2006/relationships/audio" Target="file:///C:\Documents%20and%20Settings\&#1057;&#1042;&#1054;609&#1040;%20&#1052;&#1067;&#1057;&#1051;&#1048;\&#1052;&#1086;&#1080;%20&#1076;&#1086;&#1082;&#1091;&#1084;&#1077;&#1085;&#1090;&#1099;\Downloads\&#1044;&#1077;&#1090;&#1089;&#1082;&#1080;&#1077;%20&#1087;&#1077;&#1089;&#1077;&#1085;&#1082;&#1080;%20-%20&#1055;&#1077;&#1089;&#1085;&#1103;%20&#1082;&#1086;&#1090;&#1072;%20&#1051;&#1077;&#1086;&#1087;&#1086;&#1083;&#1100;&#1076;&#1072;%20(zvukoff.ru)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audio" Target="../media/audio1.wav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jpeg"/><Relationship Id="rId4" Type="http://schemas.openxmlformats.org/officeDocument/2006/relationships/audio" Target="../media/audio2.wav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14767" y="0"/>
          <a:ext cx="9158767" cy="6858000"/>
        </p:xfrm>
        <a:graphic>
          <a:graphicData uri="http://schemas.openxmlformats.org/presentationml/2006/ole">
            <p:oleObj spid="_x0000_s1027" name="Слайд" r:id="rId5" imgW="4594611" imgH="3440853" progId="PowerPoint.Slide.8">
              <p:embed/>
            </p:oleObj>
          </a:graphicData>
        </a:graphic>
      </p:graphicFrame>
      <p:sp>
        <p:nvSpPr>
          <p:cNvPr id="4" name="Пятно 1 3"/>
          <p:cNvSpPr/>
          <p:nvPr/>
        </p:nvSpPr>
        <p:spPr>
          <a:xfrm>
            <a:off x="857224" y="857232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4758" y="95611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8326" y="96221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08846" y="95611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6594" y="9561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5126" y="95916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32262" y="96221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1742" y="95916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92867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     А     Р    Л    С    О    Н   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850198" y="1556000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33690" y="166362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80494" y="16607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23118" y="16663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63454" y="166325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12934" y="166020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71558" y="16663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11894" y="166325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852230" y="166020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01710" y="16663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0166" y="164305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Ч     Е     Б     У    Р    А   Ш    К     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Пятно 1 24"/>
          <p:cNvSpPr/>
          <p:nvPr/>
        </p:nvSpPr>
        <p:spPr>
          <a:xfrm>
            <a:off x="843172" y="2285054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89922" y="312437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99930" y="238945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43694" y="238240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81742" y="238563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22078" y="23825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71558" y="238867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11894" y="238563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852230" y="23825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10" y="238867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844800" y="313067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0166" y="235743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Б     У     Р    А    Т     И    Н    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7" name="Пятно 1 36"/>
          <p:cNvSpPr/>
          <p:nvPr/>
        </p:nvSpPr>
        <p:spPr>
          <a:xfrm>
            <a:off x="821310" y="3007818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8" name="Пятно 1 37"/>
          <p:cNvSpPr/>
          <p:nvPr/>
        </p:nvSpPr>
        <p:spPr>
          <a:xfrm>
            <a:off x="849818" y="3754182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198368" y="312762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44878" y="312324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890660" y="312838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600262" y="312420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46888" y="313029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52504" y="312952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37386" y="38359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182004" y="38359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891242" y="383762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235852" y="38422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539744" y="384390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84756" y="383647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00166" y="3117530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Л    Е    О    П    О    Л    Ь    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72734" y="383019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    Е     Ч    К    И    Н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8" name="Picture 4" descr="C:\Documents and Settings\СВО609А МЫСЛИ\Рабочий стол\мультгерои карт\леопольд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4857760"/>
            <a:ext cx="1135578" cy="1430829"/>
          </a:xfrm>
          <a:prstGeom prst="rect">
            <a:avLst/>
          </a:prstGeom>
          <a:noFill/>
        </p:spPr>
      </p:pic>
      <p:pic>
        <p:nvPicPr>
          <p:cNvPr id="1029" name="Picture 5" descr="C:\Documents and Settings\СВО609А МЫСЛИ\Рабочий стол\мультгерои карт\печкин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4857760"/>
            <a:ext cx="1428750" cy="1428750"/>
          </a:xfrm>
          <a:prstGeom prst="rect">
            <a:avLst/>
          </a:prstGeom>
          <a:noFill/>
        </p:spPr>
      </p:pic>
      <p:pic>
        <p:nvPicPr>
          <p:cNvPr id="1030" name="Picture 6" descr="C:\Documents and Settings\СВО609А МЫСЛИ\Рабочий стол\мультгерои карт\карлсон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4857760"/>
            <a:ext cx="1130444" cy="1436495"/>
          </a:xfrm>
          <a:prstGeom prst="rect">
            <a:avLst/>
          </a:prstGeom>
          <a:noFill/>
        </p:spPr>
      </p:pic>
      <p:pic>
        <p:nvPicPr>
          <p:cNvPr id="1031" name="Picture 7" descr="C:\Documents and Settings\СВО609А МЫСЛИ\Рабочий стол\мультгерои карт\буратино карт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44" y="4857760"/>
            <a:ext cx="851540" cy="1419233"/>
          </a:xfrm>
          <a:prstGeom prst="rect">
            <a:avLst/>
          </a:prstGeom>
          <a:noFill/>
        </p:spPr>
      </p:pic>
      <p:pic>
        <p:nvPicPr>
          <p:cNvPr id="1032" name="Picture 8" descr="C:\Documents and Settings\СВО609А МЫСЛИ\Рабочий стол\мультгерои карт\чебурашк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3108" y="4857760"/>
            <a:ext cx="1428750" cy="1428750"/>
          </a:xfrm>
          <a:prstGeom prst="rect">
            <a:avLst/>
          </a:prstGeom>
          <a:noFill/>
        </p:spPr>
      </p:pic>
      <p:pic>
        <p:nvPicPr>
          <p:cNvPr id="1034" name="Picture 10" descr="C:\Documents and Settings\СВО609А МЫСЛИ\Рабочий стол\images (1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3504" y="642918"/>
            <a:ext cx="3786214" cy="3510136"/>
          </a:xfrm>
          <a:prstGeom prst="rect">
            <a:avLst/>
          </a:prstGeom>
          <a:noFill/>
        </p:spPr>
      </p:pic>
      <p:pic>
        <p:nvPicPr>
          <p:cNvPr id="62" name="Детские песенки - Песня кота Леопольда (zvukoff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2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100022" fill="hold"/>
                                        <p:tgtEl>
                                          <p:spTgt spid="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2"/>
                </p:tgtEl>
              </p:cMediaNode>
            </p:audio>
          </p:childTnLst>
        </p:cTn>
      </p:par>
    </p:tnLst>
    <p:bldLst>
      <p:bldP spid="13" grpId="0"/>
      <p:bldP spid="24" grpId="1"/>
      <p:bldP spid="36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14288" y="0"/>
          <a:ext cx="9158288" cy="6858000"/>
        </p:xfrm>
        <a:graphic>
          <a:graphicData uri="http://schemas.openxmlformats.org/presentationml/2006/ole">
            <p:oleObj spid="_x0000_s2050" name="Слайд" r:id="rId5" imgW="4594611" imgH="3440853" progId="PowerPoint.Slide.8">
              <p:embed/>
            </p:oleObj>
          </a:graphicData>
        </a:graphic>
      </p:graphicFrame>
      <p:sp>
        <p:nvSpPr>
          <p:cNvPr id="6" name="Пятно 1 5"/>
          <p:cNvSpPr/>
          <p:nvPr/>
        </p:nvSpPr>
        <p:spPr>
          <a:xfrm>
            <a:off x="857224" y="785794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58878" y="89650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0142" y="89515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3710" y="89211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2436" y="89593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77718" y="8997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33558" y="89211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61538" y="161582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2342" y="161487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66758" y="161753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16332" y="161563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73894" y="16205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18318" y="161753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53598" y="161448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87126" y="898206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853650" y="1482290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  <a:endParaRPr lang="ru-RU" dirty="0"/>
          </a:p>
        </p:txBody>
      </p:sp>
      <p:sp>
        <p:nvSpPr>
          <p:cNvPr id="24" name="Пятно 1 23"/>
          <p:cNvSpPr/>
          <p:nvPr/>
        </p:nvSpPr>
        <p:spPr>
          <a:xfrm>
            <a:off x="851912" y="2210940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</a:t>
            </a:r>
            <a:endParaRPr lang="ru-RU" dirty="0"/>
          </a:p>
        </p:txBody>
      </p:sp>
      <p:sp>
        <p:nvSpPr>
          <p:cNvPr id="25" name="Пятно 1 24"/>
          <p:cNvSpPr/>
          <p:nvPr/>
        </p:nvSpPr>
        <p:spPr>
          <a:xfrm>
            <a:off x="842768" y="2962462"/>
            <a:ext cx="500066" cy="5715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  <a:endParaRPr lang="ru-RU" dirty="0"/>
          </a:p>
        </p:txBody>
      </p:sp>
      <p:sp>
        <p:nvSpPr>
          <p:cNvPr id="26" name="Пятно 1 25"/>
          <p:cNvSpPr/>
          <p:nvPr/>
        </p:nvSpPr>
        <p:spPr>
          <a:xfrm>
            <a:off x="714348" y="3571876"/>
            <a:ext cx="820276" cy="7707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629470" y="379075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88094" y="379685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31874" y="379094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78500" y="379075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688266" y="308076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36606" y="308057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994082" y="308152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644710" y="30836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85046" y="3080574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27088" y="308266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74862" y="30836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32596" y="234447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81502" y="234485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30982" y="234181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5046" y="233991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928810" y="2342570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574862" y="2342958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64756" y="8869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    Я     Т    А     Ч    О    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62460" y="160818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    О    Л    О    Б    О    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76754" y="230428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Л     У    Н    Т     И    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71604" y="307181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А     Й    Б    О    Л    И    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71604" y="378619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Ш    Р    Е     К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2" name="Picture 4" descr="C:\Documents and Settings\СВО609А МЫСЛИ\Рабочий стол\мультгерои карт\пятачо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4929198"/>
            <a:ext cx="904875" cy="1428750"/>
          </a:xfrm>
          <a:prstGeom prst="rect">
            <a:avLst/>
          </a:prstGeom>
          <a:noFill/>
        </p:spPr>
      </p:pic>
      <p:pic>
        <p:nvPicPr>
          <p:cNvPr id="2053" name="Picture 5" descr="C:\Documents and Settings\СВО609А МЫСЛИ\Рабочий стол\мультгерои карт\колобо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4929198"/>
            <a:ext cx="1638868" cy="1420352"/>
          </a:xfrm>
          <a:prstGeom prst="rect">
            <a:avLst/>
          </a:prstGeom>
          <a:noFill/>
        </p:spPr>
      </p:pic>
      <p:pic>
        <p:nvPicPr>
          <p:cNvPr id="2054" name="Picture 6" descr="C:\Documents and Settings\СВО609А МЫСЛИ\Рабочий стол\мультгерои карт\лунтик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4929190"/>
            <a:ext cx="1785950" cy="1428760"/>
          </a:xfrm>
          <a:prstGeom prst="rect">
            <a:avLst/>
          </a:prstGeom>
          <a:noFill/>
        </p:spPr>
      </p:pic>
      <p:pic>
        <p:nvPicPr>
          <p:cNvPr id="2055" name="Picture 7" descr="C:\Documents and Settings\СВО609А МЫСЛИ\Рабочий стол\мультгерои карт\айболит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929198"/>
            <a:ext cx="1143000" cy="1428750"/>
          </a:xfrm>
          <a:prstGeom prst="rect">
            <a:avLst/>
          </a:prstGeom>
          <a:noFill/>
        </p:spPr>
      </p:pic>
      <p:pic>
        <p:nvPicPr>
          <p:cNvPr id="2056" name="Picture 8" descr="C:\Documents and Settings\СВО609А МЫСЛИ\Рабочий стол\мультгерои карт\шрек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58016" y="4929198"/>
            <a:ext cx="1357322" cy="1428750"/>
          </a:xfrm>
          <a:prstGeom prst="rect">
            <a:avLst/>
          </a:prstGeom>
          <a:noFill/>
        </p:spPr>
      </p:pic>
      <p:pic>
        <p:nvPicPr>
          <p:cNvPr id="2058" name="Picture 10" descr="C:\Documents and Settings\СВО609А МЫСЛИ\Рабочий стол\i (1)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57818" y="500042"/>
            <a:ext cx="3077550" cy="4049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9" grpId="0"/>
      <p:bldP spid="51" grpId="0"/>
      <p:bldP spid="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79</Words>
  <Application>Microsoft Office PowerPoint</Application>
  <PresentationFormat>Экран (4:3)</PresentationFormat>
  <Paragraphs>20</Paragraphs>
  <Slides>2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Слайд Microsoft Office PowerPoint 97-2003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</dc:creator>
  <cp:lastModifiedBy>SV</cp:lastModifiedBy>
  <cp:revision>16</cp:revision>
  <dcterms:created xsi:type="dcterms:W3CDTF">2011-10-11T15:02:16Z</dcterms:created>
  <dcterms:modified xsi:type="dcterms:W3CDTF">2011-10-11T17:37:30Z</dcterms:modified>
</cp:coreProperties>
</file>