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58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43EB-94CE-41A0-8A49-1976957C5874}" type="datetimeFigureOut">
              <a:rPr lang="ru-RU" smtClean="0"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CE69-1CD0-4C48-9288-9D0FF4CF73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slide" Target="slide8.xml"/><Relationship Id="rId18" Type="http://schemas.openxmlformats.org/officeDocument/2006/relationships/image" Target="../media/image11.jpeg"/><Relationship Id="rId26" Type="http://schemas.openxmlformats.org/officeDocument/2006/relationships/image" Target="../media/image16.jpeg"/><Relationship Id="rId3" Type="http://schemas.openxmlformats.org/officeDocument/2006/relationships/image" Target="../media/image2.jpeg"/><Relationship Id="rId21" Type="http://schemas.openxmlformats.org/officeDocument/2006/relationships/slide" Target="slide7.xml"/><Relationship Id="rId7" Type="http://schemas.openxmlformats.org/officeDocument/2006/relationships/slide" Target="slide10.xml"/><Relationship Id="rId12" Type="http://schemas.openxmlformats.org/officeDocument/2006/relationships/image" Target="../media/image8.jpeg"/><Relationship Id="rId17" Type="http://schemas.openxmlformats.org/officeDocument/2006/relationships/slide" Target="slide11.xml"/><Relationship Id="rId25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0.jpe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slide" Target="slide3.xml"/><Relationship Id="rId24" Type="http://schemas.openxmlformats.org/officeDocument/2006/relationships/image" Target="../media/image14.jpeg"/><Relationship Id="rId5" Type="http://schemas.openxmlformats.org/officeDocument/2006/relationships/image" Target="../media/image5.jpeg"/><Relationship Id="rId15" Type="http://schemas.openxmlformats.org/officeDocument/2006/relationships/slide" Target="slide5.xml"/><Relationship Id="rId23" Type="http://schemas.openxmlformats.org/officeDocument/2006/relationships/slide" Target="slide9.xml"/><Relationship Id="rId10" Type="http://schemas.openxmlformats.org/officeDocument/2006/relationships/image" Target="../media/image7.jpeg"/><Relationship Id="rId19" Type="http://schemas.openxmlformats.org/officeDocument/2006/relationships/slide" Target="slide4.xml"/><Relationship Id="rId4" Type="http://schemas.openxmlformats.org/officeDocument/2006/relationships/image" Target="../media/image3.jpeg"/><Relationship Id="rId9" Type="http://schemas.openxmlformats.org/officeDocument/2006/relationships/slide" Target="slide6.xml"/><Relationship Id="rId14" Type="http://schemas.openxmlformats.org/officeDocument/2006/relationships/image" Target="../media/image9.jpeg"/><Relationship Id="rId22" Type="http://schemas.openxmlformats.org/officeDocument/2006/relationships/image" Target="../media/image13.jpeg"/><Relationship Id="rId27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14290"/>
            <a:ext cx="3005360" cy="3991736"/>
          </a:xfrm>
          <a:prstGeom prst="rect">
            <a:avLst/>
          </a:prstGeom>
          <a:noFill/>
        </p:spPr>
      </p:pic>
      <p:pic>
        <p:nvPicPr>
          <p:cNvPr id="6" name="Picture 4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2786082" cy="4048553"/>
          </a:xfrm>
          <a:prstGeom prst="rect">
            <a:avLst/>
          </a:prstGeom>
          <a:noFill/>
        </p:spPr>
      </p:pic>
      <p:pic>
        <p:nvPicPr>
          <p:cNvPr id="7" name="Picture 6" descr="C:\Documents and Settings\СВО609А МЫСЛИ\Рабочий стол\загруженно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429132"/>
            <a:ext cx="1643074" cy="2300304"/>
          </a:xfrm>
          <a:prstGeom prst="rect">
            <a:avLst/>
          </a:prstGeom>
          <a:noFill/>
        </p:spPr>
      </p:pic>
      <p:pic>
        <p:nvPicPr>
          <p:cNvPr id="8" name="Picture 5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3926" y="4377144"/>
            <a:ext cx="2643206" cy="2405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2050" name="Picture 2" descr="C:\Documents and Settings\СВО609А МЫСЛИ\Рабочий стол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12" name="Picture 5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429000"/>
            <a:ext cx="2357454" cy="2145284"/>
          </a:xfrm>
          <a:prstGeom prst="rect">
            <a:avLst/>
          </a:prstGeom>
          <a:noFill/>
        </p:spPr>
      </p:pic>
      <p:pic>
        <p:nvPicPr>
          <p:cNvPr id="13" name="Picture 2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82497" y="2912601"/>
            <a:ext cx="2127970" cy="2826381"/>
          </a:xfrm>
          <a:prstGeom prst="rect">
            <a:avLst/>
          </a:prstGeom>
          <a:noFill/>
        </p:spPr>
      </p:pic>
      <p:pic>
        <p:nvPicPr>
          <p:cNvPr id="11" name="Picture 7" descr="C:\Documents and Settings\СВО609А МЫСЛИ\Рабочий стол\загруженное (1)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3" y="2449126"/>
            <a:ext cx="2214578" cy="1553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78 -0.01342 C 0.08751 -0.01203 0.09289 -0.01041 0.09844 -0.00856 C 0.10191 -0.00741 0.10556 -0.00648 0.10903 -0.00555 C 0.11112 -0.00509 0.11511 -0.00393 0.11511 -0.00393 C 0.12796 0.00301 0.14549 0.0044 0.15903 0.0088 C 0.16598 0.01111 0.18056 0.01204 0.18056 0.01204 C 0.2158 0.02269 0.25626 0.01875 0.29011 0.01991 C 0.31459 0.05255 0.34532 0.06505 0.3698 0.09769 C 0.37136 0.10556 0.37466 0.11019 0.37813 0.11667 C 0.3823 0.13334 0.39323 0.14699 0.4007 0.16111 C 0.40938 0.17732 0.41528 0.1956 0.42344 0.21204 C 0.42518 0.21922 0.42622 0.22639 0.42935 0.23264 C 0.43091 0.24051 0.43195 0.24584 0.43646 0.25162 C 0.43681 0.25324 0.43716 0.25486 0.43768 0.25648 C 0.43837 0.2581 0.44011 0.26111 0.44011 0.26111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7" name="Picture 4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142984"/>
            <a:ext cx="2000264" cy="2906654"/>
          </a:xfrm>
          <a:prstGeom prst="rect">
            <a:avLst/>
          </a:prstGeom>
          <a:noFill/>
        </p:spPr>
      </p:pic>
      <p:pic>
        <p:nvPicPr>
          <p:cNvPr id="8" name="Picture 6" descr="C:\Documents and Settings\СВО609А МЫСЛИ\Рабочий стол\загруженно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357298"/>
            <a:ext cx="1928826" cy="2700357"/>
          </a:xfrm>
          <a:prstGeom prst="rect">
            <a:avLst/>
          </a:prstGeom>
          <a:noFill/>
        </p:spPr>
      </p:pic>
      <p:pic>
        <p:nvPicPr>
          <p:cNvPr id="9" name="Picture 2" descr="C:\Documents and Settings\СВО609А МЫСЛИ\Рабочий стол\images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6" name="Picture 12" descr="C:\Documents and Settings\СВО609А МЫСЛИ\Рабочий стол\images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2714620"/>
            <a:ext cx="2786082" cy="221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8.14815E-6 C -0.02188 -0.0074 -0.04011 -0.03078 -0.05365 -0.05393 C -0.05764 -0.0699 -0.06546 -0.08448 -0.07275 -0.09837 C -0.07396 -0.10069 -0.07396 -0.10393 -0.075 -0.10648 C -0.07691 -0.11134 -0.07917 -0.11573 -0.08108 -0.1206 C -0.08247 -0.12407 -0.08577 -0.13032 -0.08577 -0.13032 C -0.08837 -0.14698 -0.08473 -0.13078 -0.09063 -0.14282 C -0.09289 -0.14745 -0.09358 -0.15439 -0.09653 -0.15879 C -0.09775 -0.16087 -0.09983 -0.1618 -0.10122 -0.16365 C -0.10903 -0.17407 -0.11441 -0.18911 -0.12275 -0.19837 C -0.12587 -0.20185 -0.12882 -0.20532 -0.1323 -0.2081 C -0.13525 -0.21064 -0.13889 -0.21157 -0.14167 -0.21435 C -0.14757 -0.22013 -0.14462 -0.21851 -0.15 -0.2206 C -0.15591 -0.22592 -0.15209 -0.22754 -0.15834 -0.23032 C -0.16754 -0.24212 -0.17987 -0.24189 -0.19167 -0.24606 C -0.21424 -0.2456 -0.23698 -0.24583 -0.25955 -0.24444 C -0.26719 -0.24398 -0.27535 -0.22985 -0.28334 -0.22708 C -0.28455 -0.22592 -0.28559 -0.22476 -0.28698 -0.22384 C -0.2882 -0.22314 -0.28959 -0.22314 -0.29063 -0.22222 C -0.29532 -0.21874 -0.2974 -0.21342 -0.30243 -0.2111 C -0.30573 -0.20694 -0.31007 -0.20416 -0.3132 -0.19999 C -0.31441 -0.19837 -0.31528 -0.19652 -0.31667 -0.19536 C -0.31962 -0.19328 -0.32327 -0.19259 -0.32622 -0.1905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19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667606"/>
            <a:ext cx="2857520" cy="1901550"/>
          </a:xfrm>
          <a:prstGeom prst="rect">
            <a:avLst/>
          </a:prstGeom>
          <a:noFill/>
        </p:spPr>
      </p:pic>
      <p:pic>
        <p:nvPicPr>
          <p:cNvPr id="6" name="Picture 20" descr="C:\Documents and Settings\СВО609А МЫСЛИ\Рабочий стол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785794"/>
            <a:ext cx="3214710" cy="3841971"/>
          </a:xfrm>
          <a:prstGeom prst="rect">
            <a:avLst/>
          </a:prstGeom>
          <a:noFill/>
        </p:spPr>
      </p:pic>
      <p:pic>
        <p:nvPicPr>
          <p:cNvPr id="3075" name="Picture 3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1214422"/>
            <a:ext cx="4465451" cy="2747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357298"/>
            <a:ext cx="4214842" cy="4495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1714488"/>
            <a:ext cx="1428760" cy="1897687"/>
          </a:xfrm>
          <a:prstGeom prst="rect">
            <a:avLst/>
          </a:prstGeom>
          <a:noFill/>
        </p:spPr>
      </p:pic>
      <p:pic>
        <p:nvPicPr>
          <p:cNvPr id="1028" name="Picture 4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714488"/>
            <a:ext cx="1285884" cy="1868563"/>
          </a:xfrm>
          <a:prstGeom prst="rect">
            <a:avLst/>
          </a:prstGeom>
          <a:noFill/>
        </p:spPr>
      </p:pic>
      <p:pic>
        <p:nvPicPr>
          <p:cNvPr id="1029" name="Picture 5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2143116"/>
            <a:ext cx="1571636" cy="1430189"/>
          </a:xfrm>
          <a:prstGeom prst="rect">
            <a:avLst/>
          </a:prstGeom>
          <a:noFill/>
        </p:spPr>
      </p:pic>
      <p:pic>
        <p:nvPicPr>
          <p:cNvPr id="1030" name="Picture 6" descr="C:\Documents and Settings\СВО609А МЫСЛИ\Рабочий стол\загруженно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2285992"/>
            <a:ext cx="928694" cy="1300172"/>
          </a:xfrm>
          <a:prstGeom prst="rect">
            <a:avLst/>
          </a:prstGeom>
          <a:noFill/>
        </p:spPr>
      </p:pic>
      <p:pic>
        <p:nvPicPr>
          <p:cNvPr id="1031" name="Picture 7" descr="C:\Documents and Settings\СВО609А МЫСЛИ\Рабочий стол\загруженное (1)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2" y="722887"/>
            <a:ext cx="1428760" cy="1002264"/>
          </a:xfrm>
          <a:prstGeom prst="rect">
            <a:avLst/>
          </a:prstGeom>
          <a:noFill/>
        </p:spPr>
      </p:pic>
      <p:pic>
        <p:nvPicPr>
          <p:cNvPr id="1032" name="Picture 8" descr="C:\Documents and Settings\СВО609А МЫСЛИ\Рабочий стол\images (3)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14876" y="3786190"/>
            <a:ext cx="1357322" cy="1291512"/>
          </a:xfrm>
          <a:prstGeom prst="rect">
            <a:avLst/>
          </a:prstGeom>
          <a:noFill/>
        </p:spPr>
      </p:pic>
      <p:pic>
        <p:nvPicPr>
          <p:cNvPr id="1033" name="Picture 9" descr="C:\Documents and Settings\СВО609А МЫСЛИ\Рабочий стол\images (4)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43240" y="2636970"/>
            <a:ext cx="1071570" cy="1024980"/>
          </a:xfrm>
          <a:prstGeom prst="rect">
            <a:avLst/>
          </a:prstGeom>
          <a:noFill/>
        </p:spPr>
      </p:pic>
      <p:pic>
        <p:nvPicPr>
          <p:cNvPr id="1034" name="Picture 10" descr="C:\Documents and Settings\СВО609А МЫСЛИ\Рабочий стол\загруженное (2)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4286256"/>
            <a:ext cx="1285884" cy="516379"/>
          </a:xfrm>
          <a:prstGeom prst="rect">
            <a:avLst/>
          </a:prstGeom>
          <a:noFill/>
        </p:spPr>
      </p:pic>
      <p:pic>
        <p:nvPicPr>
          <p:cNvPr id="1035" name="Picture 11" descr="C:\Documents and Settings\СВО609А МЫСЛИ\Рабочий стол\images (5)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29454" y="4857760"/>
            <a:ext cx="1000132" cy="969426"/>
          </a:xfrm>
          <a:prstGeom prst="rect">
            <a:avLst/>
          </a:prstGeom>
          <a:noFill/>
        </p:spPr>
      </p:pic>
      <p:pic>
        <p:nvPicPr>
          <p:cNvPr id="1036" name="Picture 12" descr="C:\Documents and Settings\СВО609А МЫСЛИ\Рабочий стол\images (6)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215074" y="428604"/>
            <a:ext cx="1447334" cy="1148678"/>
          </a:xfrm>
          <a:prstGeom prst="rect">
            <a:avLst/>
          </a:prstGeom>
          <a:noFill/>
        </p:spPr>
      </p:pic>
      <p:pic>
        <p:nvPicPr>
          <p:cNvPr id="1037" name="Picture 13" descr="C:\Documents and Settings\СВО609А МЫСЛИ\Рабочий стол\images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643174" y="4214818"/>
            <a:ext cx="857256" cy="1249013"/>
          </a:xfrm>
          <a:prstGeom prst="rect">
            <a:avLst/>
          </a:prstGeom>
          <a:noFill/>
        </p:spPr>
      </p:pic>
      <p:pic>
        <p:nvPicPr>
          <p:cNvPr id="1038" name="Picture 14" descr="C:\Documents and Settings\СВО609А МЫСЛИ\Рабочий стол\загруженное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429124" y="5572140"/>
            <a:ext cx="1143008" cy="1059613"/>
          </a:xfrm>
          <a:prstGeom prst="rect">
            <a:avLst/>
          </a:prstGeom>
          <a:noFill/>
        </p:spPr>
      </p:pic>
      <p:pic>
        <p:nvPicPr>
          <p:cNvPr id="1040" name="Picture 16" descr="C:\Documents and Settings\СВО609А МЫСЛИ\Рабочий стол\images (2)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857224" y="5357826"/>
            <a:ext cx="1000132" cy="952300"/>
          </a:xfrm>
          <a:prstGeom prst="rect">
            <a:avLst/>
          </a:prstGeom>
          <a:noFill/>
        </p:spPr>
      </p:pic>
      <p:pic>
        <p:nvPicPr>
          <p:cNvPr id="1043" name="Picture 19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4286248" y="1428736"/>
            <a:ext cx="1428760" cy="950775"/>
          </a:xfrm>
          <a:prstGeom prst="rect">
            <a:avLst/>
          </a:prstGeom>
          <a:noFill/>
        </p:spPr>
      </p:pic>
      <p:pic>
        <p:nvPicPr>
          <p:cNvPr id="1044" name="Picture 20" descr="C:\Documents and Settings\СВО609А МЫСЛИ\Рабочий стол\images (3).jpg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357158" y="128914"/>
            <a:ext cx="1143008" cy="1366034"/>
          </a:xfrm>
          <a:prstGeom prst="rect">
            <a:avLst/>
          </a:prstGeom>
          <a:noFill/>
        </p:spPr>
      </p:pic>
      <p:pic>
        <p:nvPicPr>
          <p:cNvPr id="1046" name="Picture 22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3857620" y="285728"/>
            <a:ext cx="1428760" cy="87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6" name="Picture 5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357298"/>
            <a:ext cx="2592179" cy="2358883"/>
          </a:xfrm>
          <a:prstGeom prst="rect">
            <a:avLst/>
          </a:prstGeom>
          <a:noFill/>
        </p:spPr>
      </p:pic>
      <p:pic>
        <p:nvPicPr>
          <p:cNvPr id="7" name="Picture 2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071546"/>
            <a:ext cx="2072497" cy="2752703"/>
          </a:xfrm>
          <a:prstGeom prst="rect">
            <a:avLst/>
          </a:prstGeom>
          <a:noFill/>
        </p:spPr>
      </p:pic>
      <p:pic>
        <p:nvPicPr>
          <p:cNvPr id="8" name="Picture 2" descr="C:\Documents and Settings\СВО609А МЫСЛИ\Рабочий стол\images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5" name="Picture 9" descr="C:\Documents and Settings\СВО609А МЫСЛИ\Рабочий стол\images (4)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3143248"/>
            <a:ext cx="1714512" cy="1639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C 0.0026 -0.00093 0.00903 -0.00278 0.01076 -0.00486 C 0.01215 -0.00625 0.01181 -0.00949 0.01302 -0.01111 C 0.01424 -0.01273 0.01632 -0.01296 0.01788 -0.01435 C 0.02292 -0.01921 0.02847 -0.02361 0.03212 -0.03009 C 0.04132 -0.0463 0.02795 -0.02384 0.04635 -0.04769 C 0.04844 -0.05023 0.05052 -0.05278 0.05243 -0.05556 C 0.05382 -0.05764 0.05451 -0.06019 0.0559 -0.06204 C 0.0625 -0.07083 0.06111 -0.06597 0.06788 -0.07315 C 0.08108 -0.08704 0.06476 -0.07199 0.07622 -0.08565 C 0.07951 -0.08982 0.08333 -0.09306 0.08698 -0.09676 C 0.09045 -0.10046 0.09253 -0.10648 0.09635 -0.10949 C 0.10087 -0.11296 0.10451 -0.11551 0.10833 -0.1206 C 0.1151 -0.12963 0.12274 -0.13843 0.12969 -0.14769 C 0.14028 -0.16181 0.12465 -0.14514 0.13924 -0.16204 C 0.14271 -0.16597 0.1467 -0.16898 0.15 -0.17315 C 0.15747 -0.18218 0.16267 -0.19074 0.17135 -0.19838 C 0.17951 -0.21273 0.19115 -0.22176 0.20122 -0.23333 C 0.20365 -0.23611 0.20469 -0.24028 0.20712 -0.24282 C 0.20851 -0.24445 0.21042 -0.24468 0.21198 -0.24607 C 0.22517 -0.25787 0.21667 -0.25347 0.225 -0.25718 C 0.22934 -0.26157 0.23299 -0.26435 0.23802 -0.26667 C 0.25556 -0.2662 0.27292 -0.26644 0.29045 -0.26505 C 0.29427 -0.26482 0.30052 -0.25903 0.30469 -0.25718 C 0.30781 -0.25579 0.31424 -0.25394 0.31424 -0.25394 C 0.32135 -0.24815 0.31719 -0.24005 0.32135 -0.23171 C 0.32708 -0.22014 0.34566 -0.22269 0.35243 -0.22222 C 0.35365 -0.22176 0.3559 -0.2206 0.3559 -0.2206 " pathEditMode="relative" ptsTypes="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СВО609А МЫСЛИ\Рабочий стол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6" name="Picture 4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1571612"/>
            <a:ext cx="1714512" cy="2491417"/>
          </a:xfrm>
          <a:prstGeom prst="rect">
            <a:avLst/>
          </a:prstGeom>
          <a:noFill/>
        </p:spPr>
      </p:pic>
      <p:pic>
        <p:nvPicPr>
          <p:cNvPr id="7" name="Picture 6" descr="C:\Documents and Settings\СВО609А МЫСЛИ\Рабочий стол\загруженно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071678"/>
            <a:ext cx="1745127" cy="2443180"/>
          </a:xfrm>
          <a:prstGeom prst="rect">
            <a:avLst/>
          </a:prstGeom>
          <a:noFill/>
        </p:spPr>
      </p:pic>
      <p:pic>
        <p:nvPicPr>
          <p:cNvPr id="8" name="Picture 13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3929066"/>
            <a:ext cx="1500198" cy="2185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4.81481E-6 C -0.00537 0.0044 -0.01075 0.00232 -0.01666 -4.81481E-6 C -0.02777 -0.0044 -0.04548 -0.01296 -0.05485 -0.02222 C -0.06214 -0.0294 -0.06891 -0.03727 -0.07621 -0.04444 C -0.07898 -0.05555 -0.07499 -0.04236 -0.08228 -0.05393 C -0.0835 -0.05579 -0.0835 -0.05856 -0.08454 -0.06042 C -0.08836 -0.06736 -0.09808 -0.0787 -0.10364 -0.08264 C -0.10676 -0.09468 -0.10207 -0.07986 -0.10832 -0.09051 C -0.10919 -0.0919 -0.10884 -0.09398 -0.10954 -0.09537 C -0.11423 -0.10463 -0.11944 -0.11296 -0.12395 -0.12222 C -0.12933 -0.1331 -0.13072 -0.1463 -0.13575 -0.15718 C -0.14669 -0.18079 -0.1578 -0.2118 -0.17985 -0.21921 C -0.18419 -0.225 -0.19062 -0.23055 -0.19652 -0.23333 C -0.19964 -0.23472 -0.20607 -0.23657 -0.20607 -0.23657 C -0.22482 -0.24954 -0.23957 -0.23981 -0.2644 -0.23819 C -0.26874 -0.2368 -0.27308 -0.23449 -0.27742 -0.23333 C -0.28107 -0.23241 -0.28645 -0.23264 -0.2894 -0.2287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СВО609А МЫСЛИ\Рабочий стол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6" name="Picture 2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714488"/>
            <a:ext cx="1857388" cy="2466993"/>
          </a:xfrm>
          <a:prstGeom prst="rect">
            <a:avLst/>
          </a:prstGeom>
          <a:noFill/>
        </p:spPr>
      </p:pic>
      <p:pic>
        <p:nvPicPr>
          <p:cNvPr id="7" name="Picture 5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1643050"/>
            <a:ext cx="2278166" cy="2073131"/>
          </a:xfrm>
          <a:prstGeom prst="rect">
            <a:avLst/>
          </a:prstGeom>
          <a:noFill/>
        </p:spPr>
      </p:pic>
      <p:pic>
        <p:nvPicPr>
          <p:cNvPr id="8" name="Picture 11" descr="C:\Documents and Settings\СВО609А МЫСЛИ\Рабочий стол\images (5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62" y="3786190"/>
            <a:ext cx="1357322" cy="131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3.46945E-18 C 0.01823 -0.00672 0.00157 0.00162 0.01181 -0.00787 C 0.01424 -0.01019 0.01754 -0.01042 0.02014 -0.0125 C 0.02778 -0.01875 0.0356 -0.02385 0.0441 -0.02848 C 0.04723 -0.03264 0.05035 -0.03704 0.05348 -0.04121 C 0.05643 -0.04514 0.06129 -0.04537 0.06424 -0.04908 C 0.07501 -0.06227 0.08473 -0.07639 0.09514 -0.09028 C 0.09705 -0.09792 0.10174 -0.10232 0.10469 -0.10949 C 0.1073 -0.11598 0.10678 -0.12084 0.11181 -0.12523 C 0.11702 -0.1426 0.12431 -0.15834 0.13091 -0.17454 C 0.13577 -0.18635 0.13785 -0.20116 0.14289 -0.2125 C 0.1441 -0.21505 0.14636 -0.21644 0.14757 -0.21898 C 0.15417 -0.23172 0.15817 -0.25648 0.16789 -0.26505 C 0.16823 -0.26667 0.16806 -0.26875 0.1691 -0.26968 C 0.17032 -0.27107 0.1724 -0.27037 0.17379 -0.2713 C 0.17587 -0.27269 0.17761 -0.275 0.17969 -0.27616 C 0.18334 -0.27848 0.18889 -0.2794 0.19289 -0.28079 C 0.204 -0.29236 0.22101 -0.29329 0.23455 -0.29514 C 0.24636 -0.29445 0.26806 -0.29607 0.28091 -0.28727 C 0.28525 -0.28426 0.29046 -0.28033 0.2941 -0.27616 C 0.29532 -0.27477 0.29619 -0.27246 0.29757 -0.2713 C 0.29896 -0.27014 0.30244 -0.26968 0.30244 -0.26968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СВО609А МЫСЛИ\Рабочий стол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6" name="Picture 2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214422"/>
            <a:ext cx="2000264" cy="2656762"/>
          </a:xfrm>
          <a:prstGeom prst="rect">
            <a:avLst/>
          </a:prstGeom>
          <a:noFill/>
        </p:spPr>
      </p:pic>
      <p:pic>
        <p:nvPicPr>
          <p:cNvPr id="7" name="Picture 5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1928802"/>
            <a:ext cx="2435172" cy="2216007"/>
          </a:xfrm>
          <a:prstGeom prst="rect">
            <a:avLst/>
          </a:prstGeom>
          <a:noFill/>
        </p:spPr>
      </p:pic>
      <p:pic>
        <p:nvPicPr>
          <p:cNvPr id="8" name="Picture 8" descr="C:\Documents and Settings\СВО609А МЫСЛИ\Рабочий стол\images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3929066"/>
            <a:ext cx="1882869" cy="1791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73472E-18 C 0.01527 0.0044 0.01927 -0.01944 0.02864 -0.03194 C 0.03437 -0.03958 0.03975 -0.04653 0.04652 -0.05254 C 0.04843 -0.06088 0.06284 -0.06782 0.06909 -0.07153 C 0.07829 -0.07685 0.09565 -0.09004 0.10243 -0.1 C 0.11024 -0.1118 0.11475 -0.12616 0.12499 -0.13495 C 0.1302 -0.14537 0.13871 -0.15324 0.14531 -0.16203 C 0.15347 -0.17291 0.14305 -0.16412 0.15486 -0.17639 C 0.15746 -0.17893 0.16059 -0.18032 0.16319 -0.18264 C 0.16718 -0.19166 0.17083 -0.19606 0.17864 -0.19861 C 0.18142 -0.20116 0.18437 -0.20347 0.18697 -0.20648 C 0.19131 -0.2118 0.19427 -0.21852 0.19999 -0.22222 C 0.21354 -0.23125 0.19739 -0.21805 0.21319 -0.23194 C 0.2144 -0.23287 0.21666 -0.23495 0.21666 -0.23495 C 0.22309 -0.26088 0.26579 -0.25069 0.27256 -0.25092 C 0.2769 -0.25856 0.27621 -0.25463 0.27621 -0.2620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СВО609А МЫСЛИ\Рабочий стол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6" name="Picture 4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357298"/>
            <a:ext cx="1857388" cy="2699035"/>
          </a:xfrm>
          <a:prstGeom prst="rect">
            <a:avLst/>
          </a:prstGeom>
          <a:noFill/>
        </p:spPr>
      </p:pic>
      <p:pic>
        <p:nvPicPr>
          <p:cNvPr id="7" name="Picture 6" descr="C:\Documents and Settings\СВО609А МЫСЛИ\Рабочий стол\загруженно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143116"/>
            <a:ext cx="1857388" cy="2600345"/>
          </a:xfrm>
          <a:prstGeom prst="rect">
            <a:avLst/>
          </a:prstGeom>
          <a:noFill/>
        </p:spPr>
      </p:pic>
      <p:pic>
        <p:nvPicPr>
          <p:cNvPr id="8" name="Picture 14" descr="C:\Documents and Settings\СВО609А МЫСЛИ\Рабочий стол\загруженно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572008"/>
            <a:ext cx="1934448" cy="1793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77778E-6 C -0.0059 -0.0118 -0.01406 -0.02013 -0.02014 -0.03171 C -0.03629 -0.06249 -0.02135 -0.03819 -0.03455 -0.05879 C -0.03854 -0.07523 -0.04879 -0.08587 -0.0559 -0.09999 C -0.06406 -0.1162 -0.05434 -0.1037 -0.06545 -0.11597 C -0.07326 -0.13749 -0.08229 -0.15925 -0.08681 -0.18263 C -0.08837 -0.1905 -0.08889 -0.19861 -0.09045 -0.20648 C -0.09201 -0.26851 -0.09514 -0.32939 -0.13924 -0.36203 C -0.14792 -0.36851 -0.15556 -0.37453 -0.16545 -0.37777 C -0.19392 -0.37661 -0.19757 -0.37847 -0.21667 -0.37314 C -0.22309 -0.36435 -0.22066 -0.36944 -0.22379 -0.35717 C -0.22448 -0.35462 -0.22448 -0.35185 -0.225 -0.3493 C -0.22535 -0.34722 -0.22622 -0.34282 -0.22622 -0.34282 " pathEditMode="relative" ptsTypes="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СВО609А МЫСЛИ\Рабочий стол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6" name="Picture 2" descr="C:\Documents and Settings\СВО609А МЫСЛИ\Рабочий стол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643050"/>
            <a:ext cx="2214578" cy="2941415"/>
          </a:xfrm>
          <a:prstGeom prst="rect">
            <a:avLst/>
          </a:prstGeom>
          <a:noFill/>
        </p:spPr>
      </p:pic>
      <p:pic>
        <p:nvPicPr>
          <p:cNvPr id="7" name="Picture 5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428868"/>
            <a:ext cx="2071702" cy="1885250"/>
          </a:xfrm>
          <a:prstGeom prst="rect">
            <a:avLst/>
          </a:prstGeom>
          <a:noFill/>
        </p:spPr>
      </p:pic>
      <p:pic>
        <p:nvPicPr>
          <p:cNvPr id="8" name="Picture 10" descr="C:\Documents and Settings\СВО609А МЫСЛИ\Рабочий стол\загруженное (2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3571876"/>
            <a:ext cx="2571768" cy="1032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C 0.00729 0.00324 0.01423 -0.00417 0.02153 -0.00625 C 0.0283 -0.01088 0.03437 -0.01597 0.04166 -0.01898 C 0.0467 -0.02569 0.05399 -0.03356 0.06076 -0.03657 C 0.07396 -0.04954 0.0868 -0.06204 0.10121 -0.07292 C 0.10694 -0.07708 0.10382 -0.07639 0.11076 -0.08264 C 0.11753 -0.08866 0.12552 -0.09468 0.13333 -0.09838 C 0.13871 -0.10556 0.14201 -0.10602 0.14878 -0.10949 C 0.15607 -0.11319 0.16302 -0.11852 0.17031 -0.12222 C 0.17726 -0.12569 0.18455 -0.12847 0.19166 -0.13171 C 0.20399 -0.13009 0.21545 -0.12616 0.22743 -0.12222 C 0.23611 -0.11944 0.26371 -0.1206 0.26666 -0.1206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СВО609А МЫСЛИ\Рабочий стол\Фоны для презентаций\Rip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2" descr="C:\Documents and Settings\СВО609А МЫСЛИ\Рабочий стол\images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7252" y="6643710"/>
            <a:ext cx="286748" cy="214290"/>
          </a:xfrm>
          <a:prstGeom prst="rect">
            <a:avLst/>
          </a:prstGeom>
          <a:noFill/>
        </p:spPr>
      </p:pic>
      <p:pic>
        <p:nvPicPr>
          <p:cNvPr id="6" name="Picture 4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857232"/>
            <a:ext cx="1928826" cy="2802845"/>
          </a:xfrm>
          <a:prstGeom prst="rect">
            <a:avLst/>
          </a:prstGeom>
          <a:noFill/>
        </p:spPr>
      </p:pic>
      <p:pic>
        <p:nvPicPr>
          <p:cNvPr id="7" name="Picture 6" descr="C:\Documents and Settings\СВО609А МЫСЛИ\Рабочий стол\загруженно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2428868"/>
            <a:ext cx="1714512" cy="2400318"/>
          </a:xfrm>
          <a:prstGeom prst="rect">
            <a:avLst/>
          </a:prstGeom>
          <a:noFill/>
        </p:spPr>
      </p:pic>
      <p:pic>
        <p:nvPicPr>
          <p:cNvPr id="8" name="Picture 16" descr="C:\Documents and Settings\СВО609А МЫСЛИ\Рабочий стол\images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4786322"/>
            <a:ext cx="1857388" cy="1768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C -0.01424 -0.01181 -0.03802 -0.01898 -0.05365 -0.02847 C -0.09132 -0.05139 -0.1224 -0.09537 -0.13576 -0.14745 C -0.13733 -0.16528 -0.13872 -0.18357 -0.1441 -0.2 C -0.14687 -0.22917 -0.14618 -0.25995 -0.15469 -0.28727 C -0.15503 -0.29051 -0.15521 -0.29375 -0.1559 -0.29676 C -0.15642 -0.29907 -0.15781 -0.3007 -0.15833 -0.30301 C -0.16215 -0.31945 -0.16215 -0.33681 -0.16788 -0.35232 C -0.17014 -0.35833 -0.16875 -0.36759 -0.17135 -0.37292 C -0.17778 -0.38657 -0.19601 -0.39144 -0.20712 -0.39514 C -0.2191 -0.39468 -0.2309 -0.39445 -0.24288 -0.39352 C -0.2533 -0.39259 -0.26215 -0.38032 -0.27135 -0.37616 C -0.27604 -0.37407 -0.27865 -0.3713 -0.28212 -0.36667 C -0.28351 -0.36088 -0.28385 -0.3544 -0.28576 -0.34907 C -0.28976 -0.33843 -0.30226 -0.33171 -0.31076 -0.33171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</dc:creator>
  <cp:lastModifiedBy>SV</cp:lastModifiedBy>
  <cp:revision>17</cp:revision>
  <dcterms:created xsi:type="dcterms:W3CDTF">2011-10-25T14:17:42Z</dcterms:created>
  <dcterms:modified xsi:type="dcterms:W3CDTF">2011-10-25T17:02:49Z</dcterms:modified>
</cp:coreProperties>
</file>