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73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CD02-3C33-4DA8-BE7B-8B637288E919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5C1-7336-4317-9D0D-9A3BF05F3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CD02-3C33-4DA8-BE7B-8B637288E919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5C1-7336-4317-9D0D-9A3BF05F3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CD02-3C33-4DA8-BE7B-8B637288E919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5C1-7336-4317-9D0D-9A3BF05F3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CD02-3C33-4DA8-BE7B-8B637288E919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5C1-7336-4317-9D0D-9A3BF05F3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CD02-3C33-4DA8-BE7B-8B637288E919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5C1-7336-4317-9D0D-9A3BF05F3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CD02-3C33-4DA8-BE7B-8B637288E919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5C1-7336-4317-9D0D-9A3BF05F3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CD02-3C33-4DA8-BE7B-8B637288E919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5C1-7336-4317-9D0D-9A3BF05F3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CD02-3C33-4DA8-BE7B-8B637288E919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5C1-7336-4317-9D0D-9A3BF05F3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CD02-3C33-4DA8-BE7B-8B637288E919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5C1-7336-4317-9D0D-9A3BF05F3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CD02-3C33-4DA8-BE7B-8B637288E919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5C1-7336-4317-9D0D-9A3BF05F3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CD02-3C33-4DA8-BE7B-8B637288E919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FA85C1-7336-4317-9D0D-9A3BF05F3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71CD02-3C33-4DA8-BE7B-8B637288E919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FA85C1-7336-4317-9D0D-9A3BF05F3E0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492896"/>
            <a:ext cx="8305800" cy="1847088"/>
          </a:xfrm>
        </p:spPr>
        <p:txBody>
          <a:bodyPr>
            <a:noAutofit/>
          </a:bodyPr>
          <a:lstStyle/>
          <a:p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Сложение чисел с   разными знаками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продолжить формировать умение складывать числа  с разными знаками;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 самостоятельность и навыки самоконтроля;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внимательность, собранность, доброжелательное  отношение друг к другу.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«Учиться надо  весело…Чтобы переваривать знания, надо поглощать их с  аппетитом».</a:t>
            </a:r>
          </a:p>
          <a:p>
            <a:pPr algn="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Анатоль Франс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Фронтальная 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-Числа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имеют разные знаки. Какой знак будет  сумма этих чисел,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больший модуль имеет отрицательное число?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меньший модуль имеет отрицательное  число?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больший модуль имеет  положительное число?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меньший модуль имеет  положительное число?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-Сформулируйте правило сложения  чисел с разными знаками.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Устная 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Вычислите: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-7 + 9            б) -6 + 6        в) -4 +(-3)        г)-7 + 4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)-8+8              е) -7 +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+8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-4 +3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Решите уравнения: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а)у – 1 =3    б)у – 1 = -2   в) у-3 = -2    г) у+1 = 0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Решите ребусы: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          АК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916832"/>
          <a:ext cx="9143996" cy="1368152"/>
        </p:xfrm>
        <a:graphic>
          <a:graphicData uri="http://schemas.openxmlformats.org/drawingml/2006/table">
            <a:tbl>
              <a:tblPr firstRow="1" bandRow="1"/>
              <a:tblGrid>
                <a:gridCol w="389877"/>
                <a:gridCol w="753122"/>
                <a:gridCol w="459644"/>
                <a:gridCol w="530585"/>
                <a:gridCol w="422548"/>
                <a:gridCol w="638622"/>
                <a:gridCol w="682180"/>
                <a:gridCol w="757979"/>
                <a:gridCol w="833777"/>
                <a:gridCol w="454787"/>
                <a:gridCol w="454787"/>
                <a:gridCol w="480088"/>
                <a:gridCol w="450308"/>
                <a:gridCol w="648072"/>
                <a:gridCol w="616120"/>
                <a:gridCol w="571500"/>
              </a:tblGrid>
              <a:tr h="389171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89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-4,-3</a:t>
                      </a: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-2,-1,</a:t>
                      </a: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-10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&lt;7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0&gt;-6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-9&lt;-7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2&gt;-20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│а│=2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х=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=-7       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Корней 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3356992"/>
          <a:ext cx="9143996" cy="1188720"/>
        </p:xfrm>
        <a:graphic>
          <a:graphicData uri="http://schemas.openxmlformats.org/drawingml/2006/table">
            <a:tbl>
              <a:tblPr firstRow="1" bandRow="1"/>
              <a:tblGrid>
                <a:gridCol w="389877"/>
                <a:gridCol w="753122"/>
                <a:gridCol w="459644"/>
                <a:gridCol w="530585"/>
                <a:gridCol w="422548"/>
                <a:gridCol w="638622"/>
                <a:gridCol w="682180"/>
                <a:gridCol w="757979"/>
                <a:gridCol w="833777"/>
                <a:gridCol w="454787"/>
                <a:gridCol w="454787"/>
                <a:gridCol w="480088"/>
                <a:gridCol w="450308"/>
                <a:gridCol w="648072"/>
                <a:gridCol w="616120"/>
                <a:gridCol w="571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2в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-3,-2,</a:t>
                      </a: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-1,0,</a:t>
                      </a: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-3&lt;2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-8&lt;0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-5&lt;-8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-30&lt;3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-9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-4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50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│в│=5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=4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у=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Корней нет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052736"/>
            <a:ext cx="5832648" cy="11395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оценок: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564904"/>
            <a:ext cx="5616624" cy="26642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«5» - 14-15 правильных ответов;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«4»- 12-13 правильных ответов;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«3» - 8-11 правильных ответов;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«2» - менее 8 правильных ответов.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351</Words>
  <Application>Microsoft Office PowerPoint</Application>
  <PresentationFormat>Экран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        Сложение чисел с   разными знаками</vt:lpstr>
      <vt:lpstr>Цели урока:</vt:lpstr>
      <vt:lpstr>Слайд 3</vt:lpstr>
      <vt:lpstr>Фронтальная работа</vt:lpstr>
      <vt:lpstr>  Устная работа</vt:lpstr>
      <vt:lpstr>                    Ответы</vt:lpstr>
      <vt:lpstr> Критерии оценок: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35</cp:revision>
  <dcterms:created xsi:type="dcterms:W3CDTF">2012-01-21T08:40:19Z</dcterms:created>
  <dcterms:modified xsi:type="dcterms:W3CDTF">2012-01-24T14:32:23Z</dcterms:modified>
</cp:coreProperties>
</file>