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7" r:id="rId2"/>
  </p:sldMasterIdLst>
  <p:sldIdLst>
    <p:sldId id="256" r:id="rId3"/>
    <p:sldId id="257" r:id="rId4"/>
    <p:sldId id="259" r:id="rId5"/>
    <p:sldId id="261" r:id="rId6"/>
    <p:sldId id="263" r:id="rId7"/>
    <p:sldId id="265" r:id="rId8"/>
    <p:sldId id="266" r:id="rId9"/>
    <p:sldId id="267" r:id="rId10"/>
    <p:sldId id="293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269" r:id="rId26"/>
    <p:sldId id="271" r:id="rId27"/>
    <p:sldId id="273" r:id="rId28"/>
    <p:sldId id="274" r:id="rId29"/>
    <p:sldId id="276" r:id="rId30"/>
    <p:sldId id="313" r:id="rId31"/>
    <p:sldId id="314" r:id="rId32"/>
    <p:sldId id="315" r:id="rId33"/>
    <p:sldId id="281" r:id="rId34"/>
    <p:sldId id="283" r:id="rId35"/>
    <p:sldId id="285" r:id="rId36"/>
    <p:sldId id="287" r:id="rId37"/>
    <p:sldId id="289" r:id="rId38"/>
    <p:sldId id="290" r:id="rId39"/>
    <p:sldId id="291" r:id="rId40"/>
    <p:sldId id="292" r:id="rId41"/>
    <p:sldId id="317" r:id="rId42"/>
    <p:sldId id="295" r:id="rId43"/>
    <p:sldId id="297" r:id="rId44"/>
    <p:sldId id="319" r:id="rId45"/>
    <p:sldId id="321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F662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75" autoAdjust="0"/>
  </p:normalViewPr>
  <p:slideViewPr>
    <p:cSldViewPr>
      <p:cViewPr varScale="1">
        <p:scale>
          <a:sx n="74" d="100"/>
          <a:sy n="74" d="100"/>
        </p:scale>
        <p:origin x="-3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8B6E387-785C-4899-A1D8-25A55A85B4E7}" type="presOf" srcId="{EAE1088C-D00C-4178-B118-09F4A6B86C1F}" destId="{F0D1C6A0-6AE3-4478-BCA0-1963AF8130D5}" srcOrd="0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3E9A3-9339-4832-80D0-7F599A93E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BF0D9-74FF-44DB-8A69-DE6FAEB65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6795A-D301-406A-910C-45CB57159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D8584-A42A-4E2D-A42C-B394DE818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C957-6A6F-4584-B980-010715416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34B2-6882-4ACB-9083-D4FC3BF6D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FA396-D99B-4787-AB5B-647775794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0440-D359-4BBE-B08C-678F44095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DBA3-4933-4C74-9AAE-26EE30890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9CB5-8487-45CD-B6E3-D0DF76A6E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FAB2-A08F-42E1-9F40-AFA1D260F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5FC84-489B-47BC-9C50-EA705A5CC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1567-402F-4A98-B60E-AE9A67027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DC6CA-4585-44AA-80A5-8374824A7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CB1F-B3F4-46D5-A651-65A7FDFE6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FEDDA-DA46-43A1-AF48-A96AF9918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D798E-A5E7-495A-A2EE-C4088BF08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8680F-179C-43E8-9D9C-C427D3F71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EC8FF-3F7E-492E-B3D8-5FFBD3F14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8F33F-E14D-43AC-ABC0-C25E8C7B2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29CAD-F26F-4397-9CBF-D269B8986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4AE67-0229-4E2B-B216-BD11B0B00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9C9BEF2-EE00-48CB-9400-545DEC40E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27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27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7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7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27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27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7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7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8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8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8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8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8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28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28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28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8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8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8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8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8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8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8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328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FF03B-EAB4-4B40-9882-342249A5F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advClick="0" advTm="9000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E:\&#1054;&#1090;&#1082;&#1088;&#1099;&#1090;&#1099;&#1081;%20&#1091;&#1088;&#1086;&#1082;\&#1051;&#1072;&#1079;&#1091;&#1088;&#1103;&#1085;&#1077;%20-%20&#1058;&#1099;%20&#1076;&#1072;%20&#1103;%20&#1076;&#1072;%20&#1084;&#1099;%20&#1089;%20&#1090;&#1086;&#1073;&#1086;&#1081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4;&#1090;&#1082;&#1088;&#1099;&#1090;&#1099;&#1081;%20&#1091;&#1088;&#1086;&#1082;\01.MP3" TargetMode="Externa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gif"/><Relationship Id="rId3" Type="http://schemas.openxmlformats.org/officeDocument/2006/relationships/image" Target="../media/image59.jpeg"/><Relationship Id="rId7" Type="http://schemas.openxmlformats.org/officeDocument/2006/relationships/image" Target="../media/image63.gif"/><Relationship Id="rId12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2.gif"/><Relationship Id="rId11" Type="http://schemas.openxmlformats.org/officeDocument/2006/relationships/image" Target="../media/image3.png"/><Relationship Id="rId5" Type="http://schemas.openxmlformats.org/officeDocument/2006/relationships/image" Target="../media/image61.gif"/><Relationship Id="rId10" Type="http://schemas.openxmlformats.org/officeDocument/2006/relationships/image" Target="../media/image66.gif"/><Relationship Id="rId4" Type="http://schemas.openxmlformats.org/officeDocument/2006/relationships/image" Target="../media/image60.gif"/><Relationship Id="rId9" Type="http://schemas.openxmlformats.org/officeDocument/2006/relationships/image" Target="../media/image65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3644900"/>
            <a:ext cx="7086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Письменная речь. Оформление адреса на конверте или открытке. Правила переноса.</a:t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3" descr="Первый слайд физкультминуто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642938"/>
            <a:ext cx="7437437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Рамка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24"/>
            </a:avLst>
          </a:prstGeom>
          <a:solidFill>
            <a:srgbClr val="CCFFCC"/>
          </a:solidFill>
          <a:ln w="76200">
            <a:solidFill>
              <a:srgbClr val="92D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318" name="Рисунок 38" descr="1f08b88db1c71ba83946cf32c8a2208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9779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26" descr="1f08b88db1c71ba83946cf32c8a2208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5715000"/>
            <a:ext cx="9779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28" descr="1f08b88db1c71ba83946cf32c8a2208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01000" y="5715000"/>
            <a:ext cx="9779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29" descr="1f08b88db1c71ba83946cf32c8a2208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01000" y="142875"/>
            <a:ext cx="9779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33" descr="1f08b88db1c71ba83946cf32c8a2208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5786438"/>
            <a:ext cx="9779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30" descr="1f08b88db1c71ba83946cf32c8a2208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928938"/>
            <a:ext cx="9779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Рисунок 32" descr="1f08b88db1c71ba83946cf32c8a2208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0"/>
            <a:ext cx="9779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Рисунок 54" descr="1f08b88db1c71ba83946cf32c8a2208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572000" y="0"/>
            <a:ext cx="9779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Рисунок 31" descr="1f08b88db1c71ba83946cf32c8a2208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01000" y="2857500"/>
            <a:ext cx="9779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4" name="Лазуряне - Ты да я да мы с тобой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AutoShape 7"/>
          <p:cNvSpPr>
            <a:spLocks noChangeArrowheads="1"/>
          </p:cNvSpPr>
          <p:nvPr/>
        </p:nvSpPr>
        <p:spPr bwMode="auto">
          <a:xfrm rot="898907">
            <a:off x="6156325" y="4724400"/>
            <a:ext cx="2087563" cy="1101725"/>
          </a:xfrm>
          <a:prstGeom prst="cloudCallout">
            <a:avLst>
              <a:gd name="adj1" fmla="val -22356"/>
              <a:gd name="adj2" fmla="val -1125"/>
            </a:avLst>
          </a:prstGeom>
          <a:gradFill rotWithShape="1">
            <a:gsLst>
              <a:gs pos="0">
                <a:srgbClr val="18F66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3329" name="AutoShape 7"/>
          <p:cNvSpPr>
            <a:spLocks noChangeArrowheads="1"/>
          </p:cNvSpPr>
          <p:nvPr/>
        </p:nvSpPr>
        <p:spPr bwMode="auto">
          <a:xfrm rot="-713170">
            <a:off x="6804025" y="765175"/>
            <a:ext cx="2087563" cy="1101725"/>
          </a:xfrm>
          <a:prstGeom prst="cloudCallout">
            <a:avLst>
              <a:gd name="adj1" fmla="val -22356"/>
              <a:gd name="adj2" fmla="val -1125"/>
            </a:avLst>
          </a:prstGeom>
          <a:gradFill rotWithShape="1">
            <a:gsLst>
              <a:gs pos="0">
                <a:srgbClr val="18F66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3330" name="AutoShape 7"/>
          <p:cNvSpPr>
            <a:spLocks noChangeArrowheads="1"/>
          </p:cNvSpPr>
          <p:nvPr/>
        </p:nvSpPr>
        <p:spPr bwMode="auto">
          <a:xfrm rot="1019175">
            <a:off x="0" y="908050"/>
            <a:ext cx="2087563" cy="1101725"/>
          </a:xfrm>
          <a:prstGeom prst="cloudCallout">
            <a:avLst>
              <a:gd name="adj1" fmla="val -22356"/>
              <a:gd name="adj2" fmla="val -1125"/>
            </a:avLst>
          </a:prstGeom>
          <a:gradFill rotWithShape="1">
            <a:gsLst>
              <a:gs pos="0">
                <a:srgbClr val="18F66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3331" name="AutoShape 7"/>
          <p:cNvSpPr>
            <a:spLocks noChangeArrowheads="1"/>
          </p:cNvSpPr>
          <p:nvPr/>
        </p:nvSpPr>
        <p:spPr bwMode="auto">
          <a:xfrm rot="-394153">
            <a:off x="179388" y="4724400"/>
            <a:ext cx="2087562" cy="1101725"/>
          </a:xfrm>
          <a:prstGeom prst="cloudCallout">
            <a:avLst>
              <a:gd name="adj1" fmla="val -22356"/>
              <a:gd name="adj2" fmla="val -1125"/>
            </a:avLst>
          </a:prstGeom>
          <a:gradFill rotWithShape="1">
            <a:gsLst>
              <a:gs pos="0">
                <a:srgbClr val="18F66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Arial" charset="0"/>
            </a:endParaRPr>
          </a:p>
        </p:txBody>
      </p:sp>
    </p:spTree>
  </p:cSld>
  <p:clrMapOvr>
    <a:masterClrMapping/>
  </p:clrMapOvr>
  <p:transition advClick="0" advTm="9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9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10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571500"/>
            <a:ext cx="8193088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Рамка 4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593"/>
            </a:avLst>
          </a:prstGeom>
          <a:solidFill>
            <a:srgbClr val="FFCCCC"/>
          </a:solidFill>
          <a:ln w="76200">
            <a:solidFill>
              <a:srgbClr val="FF999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342" name="Рисунок 13" descr="2273b315c616519dfef6007c76ed008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142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4" descr="2273b315c616519dfef6007c76ed008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14875" y="142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5" descr="2273b315c616519dfef6007c76ed008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30003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6" descr="2273b315c616519dfef6007c76ed008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14813" y="5857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7" descr="2273b315c616519dfef6007c76ed008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307181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8" descr="2273b315c616519dfef6007c76ed008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142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Рисунок 19" descr="2273b315c616519dfef6007c76ed008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2875" y="571500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20" descr="2273b315c616519dfef6007c76ed008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Рисунок 21" descr="2273b315c616519dfef6007c76ed008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42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642938"/>
            <a:ext cx="81978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165"/>
            </a:avLst>
          </a:prstGeom>
          <a:solidFill>
            <a:srgbClr val="FFFF99"/>
          </a:solidFill>
          <a:ln w="76200"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6" name="Рисунок 23" descr="83372277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142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25" descr="83372277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143375" y="571500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26" descr="83372277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29125" y="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27" descr="83372277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30003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28" descr="83372277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5" y="285750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Рисунок 29" descr="83372277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142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Рисунок 30" descr="83372277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64356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Рисунок 31" descr="83372277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71500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Рисунок 32" descr="83372277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500063"/>
            <a:ext cx="84867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Рамка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649"/>
            </a:avLst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6390" name="Рисунок 17" descr="150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00063" y="0"/>
            <a:ext cx="5715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18" descr="150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0" y="0"/>
            <a:ext cx="5715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19" descr="150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3875" y="2714625"/>
            <a:ext cx="5715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20" descr="150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00063" y="2714625"/>
            <a:ext cx="5715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21" descr="150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5472113"/>
            <a:ext cx="5715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Рисунок 22" descr="150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15313" y="0"/>
            <a:ext cx="5715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Рисунок 23" descr="150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28625" y="5286375"/>
            <a:ext cx="5715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Рисунок 24" descr="150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15313" y="5286375"/>
            <a:ext cx="5715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Рисунок 25" descr="150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214813" y="0"/>
            <a:ext cx="5715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785813"/>
            <a:ext cx="80549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Рамка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00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7414" name="Рисунок 25" descr="160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142875"/>
            <a:ext cx="9699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27" descr="160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3" y="5643563"/>
            <a:ext cx="9699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28" descr="160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500563" y="0"/>
            <a:ext cx="9699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29" descr="160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174038" y="2714625"/>
            <a:ext cx="9699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Рисунок 30" descr="160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14625"/>
            <a:ext cx="9699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Рисунок 31" descr="160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5643563"/>
            <a:ext cx="9699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Рисунок 32" descr="160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072438" y="0"/>
            <a:ext cx="9699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Рисунок 33" descr="160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8072438" y="5643563"/>
            <a:ext cx="9699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Рисунок 34" descr="160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63" y="0"/>
            <a:ext cx="9699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552450"/>
            <a:ext cx="7215188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471"/>
            </a:avLst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8100000" scaled="1"/>
            <a:tileRect/>
          </a:gradFill>
          <a:ln w="76200">
            <a:solidFill>
              <a:srgbClr val="FFC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8438" name="Рисунок 15" descr="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>
            <a:off x="0" y="0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30" descr="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>
            <a:off x="0" y="2857500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31" descr="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715250" y="2928938"/>
            <a:ext cx="14287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32" descr="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>
            <a:off x="3286125" y="0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33" descr="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>
            <a:off x="4000500" y="5786438"/>
            <a:ext cx="14287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34" descr="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>
            <a:off x="0" y="5786438"/>
            <a:ext cx="14287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Рисунок 35" descr="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715250" y="0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Рисунок 36" descr="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715250" y="5786438"/>
            <a:ext cx="14287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Рисунок 37" descr="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786313" y="0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14375"/>
            <a:ext cx="79184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45"/>
            </a:avLst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9462" name="Рисунок 9" descr="17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8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4" descr="17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58578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8" descr="17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2786063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Рисунок 11" descr="17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072438" y="578643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Рисунок 12" descr="17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5786438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Рисунок 13" descr="17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072438" y="278606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Рисунок 14" descr="17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142875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Рисунок 15" descr="17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072438" y="142875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Рисунок 16" descr="17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14875" y="142875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 descr="01_b_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65188"/>
            <a:ext cx="7215188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Рамка 3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45"/>
            </a:avLst>
          </a:prstGeom>
          <a:solidFill>
            <a:srgbClr val="CCFFCC"/>
          </a:solidFill>
          <a:ln w="76200">
            <a:solidFill>
              <a:srgbClr val="92D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486" name="Рисунок 17" descr="216f87e36a3feaabdaefe7e7054f8476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285750"/>
            <a:ext cx="78581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8" descr="216f87e36a3feaabdaefe7e7054f8476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63" y="285750"/>
            <a:ext cx="78581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21" descr="216f87e36a3feaabdaefe7e7054f8476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86688" y="285750"/>
            <a:ext cx="78581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10" descr="216f87e36a3feaabdaefe7e7054f8476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5" y="6143625"/>
            <a:ext cx="7858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14" descr="216f87e36a3feaabdaefe7e7054f8476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6072188"/>
            <a:ext cx="78581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Рисунок 16" descr="216f87e36a3feaabdaefe7e7054f8476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3143250"/>
            <a:ext cx="7858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Рисунок 24" descr="216f87e36a3feaabdaefe7e7054f8476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43875" y="3143250"/>
            <a:ext cx="7858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Рисунок 26" descr="216f87e36a3feaabdaefe7e7054f8476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6143625"/>
            <a:ext cx="78581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Рисунок 30" descr="216f87e36a3feaabdaefe7e7054f8476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643438" y="285750"/>
            <a:ext cx="78581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642938"/>
            <a:ext cx="81661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Рамка 3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593"/>
            </a:avLst>
          </a:prstGeom>
          <a:solidFill>
            <a:srgbClr val="FFCCCC"/>
          </a:solidFill>
          <a:ln w="76200">
            <a:solidFill>
              <a:srgbClr val="FF999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510" name="Рисунок 3" descr="8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42875"/>
            <a:ext cx="8763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4" descr="3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42875" y="2928938"/>
            <a:ext cx="8763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5" descr="1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42875" y="142875"/>
            <a:ext cx="8763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6" descr="3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5786438"/>
            <a:ext cx="8763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Рисунок 7" descr="3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142875"/>
            <a:ext cx="8763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Рисунок 8" descr="1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14313" y="5786438"/>
            <a:ext cx="8763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Рисунок 9" descr="1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875" y="2857500"/>
            <a:ext cx="8763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Рисунок 10" descr="8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5786438"/>
            <a:ext cx="8763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Рисунок 11" descr="8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714750" y="142875"/>
            <a:ext cx="8763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642938"/>
            <a:ext cx="780415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Рамка 3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942"/>
            </a:avLst>
          </a:prstGeom>
          <a:solidFill>
            <a:srgbClr val="FFFF99"/>
          </a:solidFill>
          <a:ln w="76200"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2534" name="Рисунок 9" descr="49bb03c0d4653c50da154bea523337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0"/>
            <a:ext cx="9112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30" descr="49bb03c0d4653c50da154bea523337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232775" y="2500313"/>
            <a:ext cx="9112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31" descr="49bb03c0d4653c50da154bea523337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0"/>
            <a:ext cx="9112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32" descr="49bb03c0d4653c50da154bea523337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5643563"/>
            <a:ext cx="9112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33" descr="49bb03c0d4653c50da154bea523337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500313"/>
            <a:ext cx="9112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Рисунок 34" descr="49bb03c0d4653c50da154bea523337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232775" y="5643563"/>
            <a:ext cx="9112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Рисунок 35" descr="49bb03c0d4653c50da154bea523337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72438" y="0"/>
            <a:ext cx="9112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Рисунок 36" descr="49bb03c0d4653c50da154bea523337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643563"/>
            <a:ext cx="9112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Рисунок 37" descr="49bb03c0d4653c50da154bea523337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29125" y="0"/>
            <a:ext cx="9112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2"/>
            <a:ext cx="8678894" cy="4090999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>
              <a:buFontTx/>
              <a:buNone/>
            </a:pPr>
            <a:r>
              <a:rPr lang="ru-RU" sz="4400" dirty="0" smtClean="0">
                <a:solidFill>
                  <a:schemeClr val="tx2"/>
                </a:solidFill>
              </a:rPr>
              <a:t>Знание собирается по капле!!!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714375"/>
            <a:ext cx="74295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Рамка 2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01"/>
            </a:avLst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3558" name="Рисунок 13" descr="8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14" descr="8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5786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15" descr="8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16" descr="8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72438" y="29289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Рисунок 17" descr="8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Рисунок 18" descr="8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929563" y="142875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Рисунок 19" descr="8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929563" y="5643563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Рисунок 20" descr="8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Рисунок 22" descr="8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72000" y="0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4075" y="928688"/>
            <a:ext cx="82899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24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82" name="Рисунок 21" descr="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2875" y="214313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24" descr="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2714625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25" descr="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142875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Рисунок 26" descr="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5786438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Рисунок 27" descr="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2875" y="2714625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Рисунок 28" descr="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Рисунок 29" descr="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2875" y="5786438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Рисунок 30" descr="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578643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Рисунок 31" descr="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643438" y="142875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0"/>
            <a:ext cx="8323263" cy="659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893"/>
            </a:avLst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8100000" scaled="1"/>
            <a:tileRect/>
          </a:gradFill>
          <a:ln w="76200">
            <a:solidFill>
              <a:srgbClr val="FFC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5606" name="Рисунок 13" descr="16791937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42875"/>
            <a:ext cx="781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14" descr="16791937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5648325"/>
            <a:ext cx="781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15" descr="16791937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215313" y="2643188"/>
            <a:ext cx="781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16" descr="16791937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63" y="0"/>
            <a:ext cx="781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Рисунок 17" descr="16791937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2428875"/>
            <a:ext cx="781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Рисунок 18" descr="16791937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215313" y="142875"/>
            <a:ext cx="781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Рисунок 19" descr="16791937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143875" y="5500688"/>
            <a:ext cx="781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Рисунок 20" descr="16791937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5500688"/>
            <a:ext cx="781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Рисунок 21" descr="16791937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572000" y="0"/>
            <a:ext cx="781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613" y="857250"/>
            <a:ext cx="752157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Рамка 3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04"/>
            </a:avLst>
          </a:prstGeom>
          <a:solidFill>
            <a:srgbClr val="CEF7BF"/>
          </a:solidFill>
          <a:ln w="76200">
            <a:solidFill>
              <a:srgbClr val="95EF75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6630" name="Рисунок 12" descr="spasib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71457">
            <a:off x="3294063" y="2476500"/>
            <a:ext cx="242887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13" descr="a851d7541e8842cc959dc4d8f3d00f64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14" descr="a851d7541e8842cc959dc4d8f3d00f64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53375" y="2714625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15" descr="a851d7541e8842cc959dc4d8f3d00f64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786063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Рисунок 16" descr="a851d7541e8842cc959dc4d8f3d00f64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50" y="0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Рисунок 17" descr="a851d7541e8842cc959dc4d8f3d00f64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63" y="5705475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Рисунок 18" descr="a851d7541e8842cc959dc4d8f3d00f64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53375" y="0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Рисунок 19" descr="a851d7541e8842cc959dc4d8f3d00f64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705475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Рисунок 20" descr="a851d7541e8842cc959dc4d8f3d00f64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53375" y="5705475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4102100" cy="7493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Словарь С.Ожегова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1628775"/>
            <a:ext cx="8785225" cy="3857625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«Письмо – написанный текст, посылаемый кому – нибудь для сообщения чего – нибудь»</a:t>
            </a:r>
          </a:p>
        </p:txBody>
      </p:sp>
      <p:pic>
        <p:nvPicPr>
          <p:cNvPr id="27652" name="Picture 4" descr="Einbri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284538"/>
            <a:ext cx="5067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714875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501122" cy="2143140"/>
          </a:xfrm>
          <a:prstGeom prst="cloudCallout">
            <a:avLst>
              <a:gd name="adj1" fmla="val -21463"/>
              <a:gd name="adj2" fmla="val 15296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 верно сказали, что на письме должна быть марка. Марка — это проездной билет письма, она оплачивает его путешествие. Но марки бывают очень интересными, красивыми, и многие люди их коллекционируют.</a:t>
            </a:r>
          </a:p>
        </p:txBody>
      </p:sp>
      <p:pic>
        <p:nvPicPr>
          <p:cNvPr id="5" name="Picture 4" descr="Картинка 34 из 3155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75758">
            <a:off x="4514850" y="3270250"/>
            <a:ext cx="4048125" cy="290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Картинка 18 из 316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4429125"/>
            <a:ext cx="2714625" cy="218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4" name="Picture 14" descr="Картинка 2 из 316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000250"/>
            <a:ext cx="2074862" cy="288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8" name="Picture 18" descr="Картинка 18 из 316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63" y="3357563"/>
            <a:ext cx="2878137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2" name="Picture 22" descr="Картинка 18 из 3160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500" y="642938"/>
            <a:ext cx="2928938" cy="209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6" name="Picture 16" descr="Картинка 9 из 3160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5" y="1857375"/>
            <a:ext cx="2590800" cy="186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0" name="Picture 20" descr="Картинка 18 из 3160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63" y="1000125"/>
            <a:ext cx="2571750" cy="183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6" name="Picture 26" descr="Картинка 18 из 31600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57688" y="5000625"/>
            <a:ext cx="2571750" cy="121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lкон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692150"/>
            <a:ext cx="6643687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043363" cy="487363"/>
          </a:xfrm>
        </p:spPr>
        <p:txBody>
          <a:bodyPr anchor="ctr" anchorCtr="1"/>
          <a:lstStyle/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Словарь С.Ожегова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«Отправитель- тот,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кто пишет письмо, 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отправляет его.»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«Адресат- тот, 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кому адресовано 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письмо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.»</a:t>
            </a:r>
          </a:p>
        </p:txBody>
      </p:sp>
      <p:pic>
        <p:nvPicPr>
          <p:cNvPr id="31748" name="Picture 4" descr="2264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5088" y="1773238"/>
            <a:ext cx="28321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DSC021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6225" cy="687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250825" y="1052513"/>
            <a:ext cx="8605838" cy="4392612"/>
            <a:chOff x="158" y="300"/>
            <a:chExt cx="5421" cy="2767"/>
          </a:xfrm>
        </p:grpSpPr>
        <p:sp>
          <p:nvSpPr>
            <p:cNvPr id="6158" name="Line 3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Line 4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Line 5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47" name="Group 6"/>
          <p:cNvGrpSpPr>
            <a:grpSpLocks/>
          </p:cNvGrpSpPr>
          <p:nvPr/>
        </p:nvGrpSpPr>
        <p:grpSpPr bwMode="auto">
          <a:xfrm>
            <a:off x="4932363" y="3141663"/>
            <a:ext cx="2441575" cy="2212975"/>
            <a:chOff x="3152" y="1661"/>
            <a:chExt cx="1538" cy="1394"/>
          </a:xfrm>
        </p:grpSpPr>
        <p:sp>
          <p:nvSpPr>
            <p:cNvPr id="6154" name="Freeform 7"/>
            <p:cNvSpPr>
              <a:spLocks/>
            </p:cNvSpPr>
            <p:nvPr/>
          </p:nvSpPr>
          <p:spPr bwMode="auto">
            <a:xfrm>
              <a:off x="3868" y="1699"/>
              <a:ext cx="822" cy="1348"/>
            </a:xfrm>
            <a:custGeom>
              <a:avLst/>
              <a:gdLst>
                <a:gd name="T0" fmla="*/ 822 w 822"/>
                <a:gd name="T1" fmla="*/ 765 h 1492"/>
                <a:gd name="T2" fmla="*/ 301 w 822"/>
                <a:gd name="T3" fmla="*/ 1055 h 1492"/>
                <a:gd name="T4" fmla="*/ 21 w 822"/>
                <a:gd name="T5" fmla="*/ 1034 h 1492"/>
                <a:gd name="T6" fmla="*/ 174 w 822"/>
                <a:gd name="T7" fmla="*/ 716 h 1492"/>
                <a:gd name="T8" fmla="*/ 601 w 822"/>
                <a:gd name="T9" fmla="*/ 0 h 1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2"/>
                <a:gd name="T16" fmla="*/ 0 h 1492"/>
                <a:gd name="T17" fmla="*/ 822 w 822"/>
                <a:gd name="T18" fmla="*/ 1492 h 14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Freeform 8"/>
            <p:cNvSpPr>
              <a:spLocks/>
            </p:cNvSpPr>
            <p:nvPr/>
          </p:nvSpPr>
          <p:spPr bwMode="auto">
            <a:xfrm>
              <a:off x="3152" y="1707"/>
              <a:ext cx="822" cy="1348"/>
            </a:xfrm>
            <a:custGeom>
              <a:avLst/>
              <a:gdLst>
                <a:gd name="T0" fmla="*/ 822 w 822"/>
                <a:gd name="T1" fmla="*/ 765 h 1492"/>
                <a:gd name="T2" fmla="*/ 301 w 822"/>
                <a:gd name="T3" fmla="*/ 1055 h 1492"/>
                <a:gd name="T4" fmla="*/ 21 w 822"/>
                <a:gd name="T5" fmla="*/ 1034 h 1492"/>
                <a:gd name="T6" fmla="*/ 174 w 822"/>
                <a:gd name="T7" fmla="*/ 716 h 1492"/>
                <a:gd name="T8" fmla="*/ 601 w 822"/>
                <a:gd name="T9" fmla="*/ 0 h 1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2"/>
                <a:gd name="T16" fmla="*/ 0 h 1492"/>
                <a:gd name="T17" fmla="*/ 822 w 822"/>
                <a:gd name="T18" fmla="*/ 1492 h 14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AutoShape 9"/>
            <p:cNvSpPr>
              <a:spLocks noChangeArrowheads="1"/>
            </p:cNvSpPr>
            <p:nvPr/>
          </p:nvSpPr>
          <p:spPr bwMode="auto">
            <a:xfrm>
              <a:off x="3695" y="1661"/>
              <a:ext cx="92" cy="90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7" name="AutoShape 10"/>
            <p:cNvSpPr>
              <a:spLocks noChangeArrowheads="1"/>
            </p:cNvSpPr>
            <p:nvPr/>
          </p:nvSpPr>
          <p:spPr bwMode="auto">
            <a:xfrm>
              <a:off x="4377" y="1662"/>
              <a:ext cx="92" cy="90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48" name="Group 11"/>
          <p:cNvGrpSpPr>
            <a:grpSpLocks/>
          </p:cNvGrpSpPr>
          <p:nvPr/>
        </p:nvGrpSpPr>
        <p:grpSpPr bwMode="auto">
          <a:xfrm>
            <a:off x="1547813" y="1052513"/>
            <a:ext cx="3097212" cy="4344987"/>
            <a:chOff x="1020" y="318"/>
            <a:chExt cx="1951" cy="2737"/>
          </a:xfrm>
        </p:grpSpPr>
        <p:sp>
          <p:nvSpPr>
            <p:cNvPr id="6150" name="Freeform 12"/>
            <p:cNvSpPr>
              <a:spLocks/>
            </p:cNvSpPr>
            <p:nvPr/>
          </p:nvSpPr>
          <p:spPr bwMode="auto">
            <a:xfrm>
              <a:off x="1051" y="318"/>
              <a:ext cx="1080" cy="2737"/>
            </a:xfrm>
            <a:custGeom>
              <a:avLst/>
              <a:gdLst>
                <a:gd name="T0" fmla="*/ 894 w 1080"/>
                <a:gd name="T1" fmla="*/ 2330 h 2737"/>
                <a:gd name="T2" fmla="*/ 259 w 1080"/>
                <a:gd name="T3" fmla="*/ 2703 h 2737"/>
                <a:gd name="T4" fmla="*/ 74 w 1080"/>
                <a:gd name="T5" fmla="*/ 2537 h 2737"/>
                <a:gd name="T6" fmla="*/ 344 w 1080"/>
                <a:gd name="T7" fmla="*/ 1797 h 2737"/>
                <a:gd name="T8" fmla="*/ 979 w 1080"/>
                <a:gd name="T9" fmla="*/ 493 h 2737"/>
                <a:gd name="T10" fmla="*/ 951 w 1080"/>
                <a:gd name="T11" fmla="*/ 56 h 2737"/>
                <a:gd name="T12" fmla="*/ 549 w 1080"/>
                <a:gd name="T13" fmla="*/ 157 h 2737"/>
                <a:gd name="T14" fmla="*/ 0 w 1080"/>
                <a:gd name="T15" fmla="*/ 505 h 27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0"/>
                <a:gd name="T25" fmla="*/ 0 h 2737"/>
                <a:gd name="T26" fmla="*/ 1080 w 1080"/>
                <a:gd name="T27" fmla="*/ 2737 h 27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0" h="2737">
                  <a:moveTo>
                    <a:pt x="894" y="2330"/>
                  </a:moveTo>
                  <a:cubicBezTo>
                    <a:pt x="788" y="2392"/>
                    <a:pt x="396" y="2669"/>
                    <a:pt x="259" y="2703"/>
                  </a:cubicBezTo>
                  <a:cubicBezTo>
                    <a:pt x="122" y="2737"/>
                    <a:pt x="60" y="2688"/>
                    <a:pt x="74" y="2537"/>
                  </a:cubicBezTo>
                  <a:cubicBezTo>
                    <a:pt x="88" y="2386"/>
                    <a:pt x="193" y="2138"/>
                    <a:pt x="344" y="1797"/>
                  </a:cubicBezTo>
                  <a:cubicBezTo>
                    <a:pt x="495" y="1456"/>
                    <a:pt x="878" y="783"/>
                    <a:pt x="979" y="493"/>
                  </a:cubicBezTo>
                  <a:cubicBezTo>
                    <a:pt x="1080" y="203"/>
                    <a:pt x="1023" y="112"/>
                    <a:pt x="951" y="56"/>
                  </a:cubicBezTo>
                  <a:cubicBezTo>
                    <a:pt x="879" y="0"/>
                    <a:pt x="707" y="82"/>
                    <a:pt x="549" y="157"/>
                  </a:cubicBezTo>
                  <a:cubicBezTo>
                    <a:pt x="391" y="232"/>
                    <a:pt x="114" y="433"/>
                    <a:pt x="0" y="505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AutoShape 13"/>
            <p:cNvSpPr>
              <a:spLocks noChangeArrowheads="1"/>
            </p:cNvSpPr>
            <p:nvPr/>
          </p:nvSpPr>
          <p:spPr bwMode="auto">
            <a:xfrm>
              <a:off x="1020" y="753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2" name="AutoShape 14"/>
            <p:cNvSpPr>
              <a:spLocks noChangeArrowheads="1"/>
            </p:cNvSpPr>
            <p:nvPr/>
          </p:nvSpPr>
          <p:spPr bwMode="auto">
            <a:xfrm>
              <a:off x="2880" y="346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3" name="Freeform 15"/>
            <p:cNvSpPr>
              <a:spLocks/>
            </p:cNvSpPr>
            <p:nvPr/>
          </p:nvSpPr>
          <p:spPr bwMode="auto">
            <a:xfrm>
              <a:off x="1889" y="437"/>
              <a:ext cx="1036" cy="2607"/>
            </a:xfrm>
            <a:custGeom>
              <a:avLst/>
              <a:gdLst>
                <a:gd name="T0" fmla="*/ 834 w 1036"/>
                <a:gd name="T1" fmla="*/ 2200 h 2607"/>
                <a:gd name="T2" fmla="*/ 199 w 1036"/>
                <a:gd name="T3" fmla="*/ 2573 h 2607"/>
                <a:gd name="T4" fmla="*/ 14 w 1036"/>
                <a:gd name="T5" fmla="*/ 2407 h 2607"/>
                <a:gd name="T6" fmla="*/ 284 w 1036"/>
                <a:gd name="T7" fmla="*/ 1667 h 2607"/>
                <a:gd name="T8" fmla="*/ 1036 w 1036"/>
                <a:gd name="T9" fmla="*/ 0 h 26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2607"/>
                <a:gd name="T17" fmla="*/ 1036 w 1036"/>
                <a:gd name="T18" fmla="*/ 2607 h 26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2607">
                  <a:moveTo>
                    <a:pt x="834" y="2200"/>
                  </a:moveTo>
                  <a:cubicBezTo>
                    <a:pt x="728" y="2262"/>
                    <a:pt x="336" y="2539"/>
                    <a:pt x="199" y="2573"/>
                  </a:cubicBezTo>
                  <a:cubicBezTo>
                    <a:pt x="62" y="2607"/>
                    <a:pt x="0" y="2558"/>
                    <a:pt x="14" y="2407"/>
                  </a:cubicBezTo>
                  <a:cubicBezTo>
                    <a:pt x="28" y="2256"/>
                    <a:pt x="114" y="2068"/>
                    <a:pt x="284" y="1667"/>
                  </a:cubicBezTo>
                  <a:cubicBezTo>
                    <a:pt x="454" y="1266"/>
                    <a:pt x="879" y="347"/>
                    <a:pt x="103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56" name="AutoShape 16"/>
          <p:cNvSpPr>
            <a:spLocks noChangeArrowheads="1"/>
          </p:cNvSpPr>
          <p:nvPr/>
        </p:nvSpPr>
        <p:spPr bwMode="auto">
          <a:xfrm rot="-8724836">
            <a:off x="1619250" y="2060575"/>
            <a:ext cx="649288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2683 C 0.02518 -0.01502 0.07552 -0.05664 0.10347 -0.07028 C 0.13143 -0.08393 0.13768 -0.07653 0.14323 -0.05549 C 0.14879 -0.03445 0.15643 -0.01687 0.13681 0.05642 C 0.11719 0.12972 0.05 0.31376 0.0257 0.38428 C 0.00139 0.4548 -0.00503 0.45318 -0.0092 0.47931 C -0.01337 0.50544 -0.02187 0.54405 0.00035 0.54058 C 0.02257 0.53711 0.07327 0.49758 0.12413 0.45827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98 -0.0793 C 0.23959 0.13087 0.16736 0.34128 0.14202 0.44278 C 0.11667 0.54405 0.1382 0.5281 0.15955 0.52948 C 0.1809 0.53064 0.25209 0.46428 0.27066 0.4511 " pathEditMode="relative" rAng="0" ptsTypes="aaaA">
                                      <p:cBhvr>
                                        <p:cTn id="9" dur="3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0.23261 C 0.41875 0.32856 0.37934 0.42451 0.36615 0.47561 C 0.35295 0.52671 0.35729 0.54405 0.379 0.5392 C 0.4007 0.53434 0.44844 0.49018 0.49636 0.44602 " pathEditMode="relative" rAng="0" ptsTypes="aaaA">
                                      <p:cBhvr>
                                        <p:cTn id="12" dur="3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865 0.23261 C 0.53629 0.34359 0.49393 0.4548 0.48646 0.50105 C 0.479 0.54729 0.5125 0.51908 0.5342 0.5096 C 0.5559 0.50012 0.60295 0.45503 0.61667 0.44417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animBg="1"/>
      <p:bldP spid="35856" grpId="1" animBg="1"/>
      <p:bldP spid="35856" grpId="2" animBg="1"/>
      <p:bldP spid="35856" grpId="3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DSC021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DSC021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53 из 5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://www.newsland.ru/public/upload/news/big_pochta_rossii_1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24769" y="2512232"/>
            <a:ext cx="236102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169 из 1052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Картинка 13 из 1358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www.newsland.ru/public/upload/news/big_pochta_rossii_1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86512" y="3286124"/>
            <a:ext cx="1357322" cy="68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1 из 6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Картинка 2 из 10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лако 5"/>
          <p:cNvSpPr/>
          <p:nvPr/>
        </p:nvSpPr>
        <p:spPr>
          <a:xfrm>
            <a:off x="3357563" y="142875"/>
            <a:ext cx="5572125" cy="17145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Бутылки с записками должны были быть выброшены на берег, послание найдено и прочитано людьми.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дружба к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04813"/>
            <a:ext cx="58674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0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40650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924175"/>
            <a:ext cx="8820150" cy="73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5400" smtClean="0"/>
              <a:t>Правила переноса слов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7696200" cy="36449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mtClean="0"/>
              <a:t>Переносить слова с одной строчки на другую надо по слогам.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mtClean="0"/>
              <a:t>При переносе нельзя одну букву оставлять на строке и нельзя одну букву переносить на другую строку.</a:t>
            </a:r>
          </a:p>
          <a:p>
            <a:pPr marL="609600" indent="-609600" eaLnBrk="1" hangingPunct="1">
              <a:buFontTx/>
              <a:buAutoNum type="arabicPeriod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23850" y="1052513"/>
            <a:ext cx="8605838" cy="4392612"/>
            <a:chOff x="158" y="300"/>
            <a:chExt cx="5421" cy="2767"/>
          </a:xfrm>
        </p:grpSpPr>
        <p:sp>
          <p:nvSpPr>
            <p:cNvPr id="7184" name="Line 3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Line 4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Line 5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71" name="Group 6"/>
          <p:cNvGrpSpPr>
            <a:grpSpLocks/>
          </p:cNvGrpSpPr>
          <p:nvPr/>
        </p:nvGrpSpPr>
        <p:grpSpPr bwMode="auto">
          <a:xfrm>
            <a:off x="1835150" y="981075"/>
            <a:ext cx="2974975" cy="5456238"/>
            <a:chOff x="1051" y="306"/>
            <a:chExt cx="1874" cy="3437"/>
          </a:xfrm>
        </p:grpSpPr>
        <p:sp>
          <p:nvSpPr>
            <p:cNvPr id="7179" name="Freeform 7"/>
            <p:cNvSpPr>
              <a:spLocks/>
            </p:cNvSpPr>
            <p:nvPr/>
          </p:nvSpPr>
          <p:spPr bwMode="auto">
            <a:xfrm>
              <a:off x="1051" y="352"/>
              <a:ext cx="1115" cy="2703"/>
            </a:xfrm>
            <a:custGeom>
              <a:avLst/>
              <a:gdLst>
                <a:gd name="T0" fmla="*/ 894 w 1115"/>
                <a:gd name="T1" fmla="*/ 2296 h 2703"/>
                <a:gd name="T2" fmla="*/ 259 w 1115"/>
                <a:gd name="T3" fmla="*/ 2669 h 2703"/>
                <a:gd name="T4" fmla="*/ 74 w 1115"/>
                <a:gd name="T5" fmla="*/ 2503 h 2703"/>
                <a:gd name="T6" fmla="*/ 344 w 1115"/>
                <a:gd name="T7" fmla="*/ 1763 h 2703"/>
                <a:gd name="T8" fmla="*/ 1034 w 1115"/>
                <a:gd name="T9" fmla="*/ 315 h 2703"/>
                <a:gd name="T10" fmla="*/ 832 w 1115"/>
                <a:gd name="T11" fmla="*/ 32 h 2703"/>
                <a:gd name="T12" fmla="*/ 549 w 1115"/>
                <a:gd name="T13" fmla="*/ 123 h 2703"/>
                <a:gd name="T14" fmla="*/ 0 w 1115"/>
                <a:gd name="T15" fmla="*/ 471 h 27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15"/>
                <a:gd name="T25" fmla="*/ 0 h 2703"/>
                <a:gd name="T26" fmla="*/ 1115 w 1115"/>
                <a:gd name="T27" fmla="*/ 2703 h 27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15" h="2703">
                  <a:moveTo>
                    <a:pt x="894" y="2296"/>
                  </a:moveTo>
                  <a:cubicBezTo>
                    <a:pt x="788" y="2358"/>
                    <a:pt x="396" y="2635"/>
                    <a:pt x="259" y="2669"/>
                  </a:cubicBezTo>
                  <a:cubicBezTo>
                    <a:pt x="122" y="2703"/>
                    <a:pt x="60" y="2654"/>
                    <a:pt x="74" y="2503"/>
                  </a:cubicBezTo>
                  <a:cubicBezTo>
                    <a:pt x="88" y="2352"/>
                    <a:pt x="184" y="2128"/>
                    <a:pt x="344" y="1763"/>
                  </a:cubicBezTo>
                  <a:cubicBezTo>
                    <a:pt x="504" y="1398"/>
                    <a:pt x="953" y="604"/>
                    <a:pt x="1034" y="315"/>
                  </a:cubicBezTo>
                  <a:cubicBezTo>
                    <a:pt x="1115" y="26"/>
                    <a:pt x="913" y="64"/>
                    <a:pt x="832" y="32"/>
                  </a:cubicBezTo>
                  <a:cubicBezTo>
                    <a:pt x="751" y="0"/>
                    <a:pt x="688" y="50"/>
                    <a:pt x="549" y="123"/>
                  </a:cubicBezTo>
                  <a:cubicBezTo>
                    <a:pt x="410" y="196"/>
                    <a:pt x="114" y="399"/>
                    <a:pt x="0" y="471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Freeform 8"/>
            <p:cNvSpPr>
              <a:spLocks/>
            </p:cNvSpPr>
            <p:nvPr/>
          </p:nvSpPr>
          <p:spPr bwMode="auto">
            <a:xfrm>
              <a:off x="1844" y="352"/>
              <a:ext cx="1036" cy="2678"/>
            </a:xfrm>
            <a:custGeom>
              <a:avLst/>
              <a:gdLst>
                <a:gd name="T0" fmla="*/ 606 w 1036"/>
                <a:gd name="T1" fmla="*/ 2437 h 2678"/>
                <a:gd name="T2" fmla="*/ 199 w 1036"/>
                <a:gd name="T3" fmla="*/ 2668 h 2678"/>
                <a:gd name="T4" fmla="*/ 14 w 1036"/>
                <a:gd name="T5" fmla="*/ 2496 h 2678"/>
                <a:gd name="T6" fmla="*/ 284 w 1036"/>
                <a:gd name="T7" fmla="*/ 1728 h 2678"/>
                <a:gd name="T8" fmla="*/ 1036 w 1036"/>
                <a:gd name="T9" fmla="*/ 0 h 2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2678"/>
                <a:gd name="T17" fmla="*/ 1036 w 1036"/>
                <a:gd name="T18" fmla="*/ 2678 h 26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2678">
                  <a:moveTo>
                    <a:pt x="606" y="2437"/>
                  </a:moveTo>
                  <a:cubicBezTo>
                    <a:pt x="540" y="2475"/>
                    <a:pt x="298" y="2658"/>
                    <a:pt x="199" y="2668"/>
                  </a:cubicBezTo>
                  <a:cubicBezTo>
                    <a:pt x="100" y="2678"/>
                    <a:pt x="0" y="2652"/>
                    <a:pt x="14" y="2496"/>
                  </a:cubicBezTo>
                  <a:cubicBezTo>
                    <a:pt x="28" y="2339"/>
                    <a:pt x="114" y="2144"/>
                    <a:pt x="284" y="1728"/>
                  </a:cubicBezTo>
                  <a:cubicBezTo>
                    <a:pt x="454" y="1313"/>
                    <a:pt x="879" y="360"/>
                    <a:pt x="103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1" name="Freeform 9"/>
            <p:cNvSpPr>
              <a:spLocks/>
            </p:cNvSpPr>
            <p:nvPr/>
          </p:nvSpPr>
          <p:spPr bwMode="auto">
            <a:xfrm>
              <a:off x="1980" y="2770"/>
              <a:ext cx="718" cy="973"/>
            </a:xfrm>
            <a:custGeom>
              <a:avLst/>
              <a:gdLst>
                <a:gd name="T0" fmla="*/ 718 w 718"/>
                <a:gd name="T1" fmla="*/ 9 h 973"/>
                <a:gd name="T2" fmla="*/ 223 w 718"/>
                <a:gd name="T3" fmla="*/ 411 h 973"/>
                <a:gd name="T4" fmla="*/ 3 w 718"/>
                <a:gd name="T5" fmla="*/ 740 h 973"/>
                <a:gd name="T6" fmla="*/ 206 w 718"/>
                <a:gd name="T7" fmla="*/ 850 h 973"/>
                <a:gd name="T8" fmla="*/ 470 w 718"/>
                <a:gd name="T9" fmla="*/ 0 h 9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8"/>
                <a:gd name="T16" fmla="*/ 0 h 973"/>
                <a:gd name="T17" fmla="*/ 718 w 718"/>
                <a:gd name="T18" fmla="*/ 973 h 9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8" h="973">
                  <a:moveTo>
                    <a:pt x="718" y="9"/>
                  </a:moveTo>
                  <a:cubicBezTo>
                    <a:pt x="636" y="76"/>
                    <a:pt x="342" y="289"/>
                    <a:pt x="223" y="411"/>
                  </a:cubicBezTo>
                  <a:cubicBezTo>
                    <a:pt x="104" y="533"/>
                    <a:pt x="6" y="667"/>
                    <a:pt x="3" y="740"/>
                  </a:cubicBezTo>
                  <a:cubicBezTo>
                    <a:pt x="0" y="813"/>
                    <a:pt x="128" y="973"/>
                    <a:pt x="206" y="850"/>
                  </a:cubicBezTo>
                  <a:cubicBezTo>
                    <a:pt x="284" y="727"/>
                    <a:pt x="415" y="177"/>
                    <a:pt x="470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AutoShape 10"/>
            <p:cNvSpPr>
              <a:spLocks noChangeArrowheads="1"/>
            </p:cNvSpPr>
            <p:nvPr/>
          </p:nvSpPr>
          <p:spPr bwMode="auto">
            <a:xfrm>
              <a:off x="1051" y="754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3" name="AutoShape 11"/>
            <p:cNvSpPr>
              <a:spLocks noChangeArrowheads="1"/>
            </p:cNvSpPr>
            <p:nvPr/>
          </p:nvSpPr>
          <p:spPr bwMode="auto">
            <a:xfrm>
              <a:off x="2834" y="306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172" name="Group 12"/>
          <p:cNvGrpSpPr>
            <a:grpSpLocks/>
          </p:cNvGrpSpPr>
          <p:nvPr/>
        </p:nvGrpSpPr>
        <p:grpSpPr bwMode="auto">
          <a:xfrm>
            <a:off x="5003800" y="3141663"/>
            <a:ext cx="2444750" cy="3438525"/>
            <a:chOff x="3182" y="1623"/>
            <a:chExt cx="1540" cy="2166"/>
          </a:xfrm>
        </p:grpSpPr>
        <p:sp>
          <p:nvSpPr>
            <p:cNvPr id="7174" name="Freeform 13"/>
            <p:cNvSpPr>
              <a:spLocks/>
            </p:cNvSpPr>
            <p:nvPr/>
          </p:nvSpPr>
          <p:spPr bwMode="auto">
            <a:xfrm>
              <a:off x="3868" y="1707"/>
              <a:ext cx="601" cy="1349"/>
            </a:xfrm>
            <a:custGeom>
              <a:avLst/>
              <a:gdLst>
                <a:gd name="T0" fmla="*/ 594 w 601"/>
                <a:gd name="T1" fmla="*/ 1118 h 1349"/>
                <a:gd name="T2" fmla="*/ 301 w 601"/>
                <a:gd name="T3" fmla="*/ 1305 h 1349"/>
                <a:gd name="T4" fmla="*/ 21 w 601"/>
                <a:gd name="T5" fmla="*/ 1279 h 1349"/>
                <a:gd name="T6" fmla="*/ 174 w 601"/>
                <a:gd name="T7" fmla="*/ 886 h 1349"/>
                <a:gd name="T8" fmla="*/ 601 w 601"/>
                <a:gd name="T9" fmla="*/ 0 h 1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1"/>
                <a:gd name="T16" fmla="*/ 0 h 1349"/>
                <a:gd name="T17" fmla="*/ 601 w 601"/>
                <a:gd name="T18" fmla="*/ 1349 h 1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1" h="1349">
                  <a:moveTo>
                    <a:pt x="594" y="1118"/>
                  </a:moveTo>
                  <a:cubicBezTo>
                    <a:pt x="545" y="1151"/>
                    <a:pt x="397" y="1278"/>
                    <a:pt x="301" y="1305"/>
                  </a:cubicBezTo>
                  <a:cubicBezTo>
                    <a:pt x="205" y="1332"/>
                    <a:pt x="42" y="1349"/>
                    <a:pt x="21" y="1279"/>
                  </a:cubicBezTo>
                  <a:cubicBezTo>
                    <a:pt x="0" y="1209"/>
                    <a:pt x="78" y="1098"/>
                    <a:pt x="174" y="886"/>
                  </a:cubicBezTo>
                  <a:cubicBezTo>
                    <a:pt x="271" y="672"/>
                    <a:pt x="512" y="184"/>
                    <a:pt x="6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5" name="Freeform 14"/>
            <p:cNvSpPr>
              <a:spLocks/>
            </p:cNvSpPr>
            <p:nvPr/>
          </p:nvSpPr>
          <p:spPr bwMode="auto">
            <a:xfrm>
              <a:off x="3182" y="1669"/>
              <a:ext cx="822" cy="1361"/>
            </a:xfrm>
            <a:custGeom>
              <a:avLst/>
              <a:gdLst>
                <a:gd name="T0" fmla="*/ 822 w 822"/>
                <a:gd name="T1" fmla="*/ 788 h 1492"/>
                <a:gd name="T2" fmla="*/ 301 w 822"/>
                <a:gd name="T3" fmla="*/ 1086 h 1492"/>
                <a:gd name="T4" fmla="*/ 21 w 822"/>
                <a:gd name="T5" fmla="*/ 1065 h 1492"/>
                <a:gd name="T6" fmla="*/ 174 w 822"/>
                <a:gd name="T7" fmla="*/ 737 h 1492"/>
                <a:gd name="T8" fmla="*/ 601 w 822"/>
                <a:gd name="T9" fmla="*/ 0 h 1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2"/>
                <a:gd name="T16" fmla="*/ 0 h 1492"/>
                <a:gd name="T17" fmla="*/ 822 w 822"/>
                <a:gd name="T18" fmla="*/ 1492 h 14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Freeform 15"/>
            <p:cNvSpPr>
              <a:spLocks/>
            </p:cNvSpPr>
            <p:nvPr/>
          </p:nvSpPr>
          <p:spPr bwMode="auto">
            <a:xfrm>
              <a:off x="4004" y="2816"/>
              <a:ext cx="718" cy="973"/>
            </a:xfrm>
            <a:custGeom>
              <a:avLst/>
              <a:gdLst>
                <a:gd name="T0" fmla="*/ 718 w 718"/>
                <a:gd name="T1" fmla="*/ 9 h 973"/>
                <a:gd name="T2" fmla="*/ 223 w 718"/>
                <a:gd name="T3" fmla="*/ 411 h 973"/>
                <a:gd name="T4" fmla="*/ 3 w 718"/>
                <a:gd name="T5" fmla="*/ 740 h 973"/>
                <a:gd name="T6" fmla="*/ 206 w 718"/>
                <a:gd name="T7" fmla="*/ 850 h 973"/>
                <a:gd name="T8" fmla="*/ 467 w 718"/>
                <a:gd name="T9" fmla="*/ 0 h 9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8"/>
                <a:gd name="T16" fmla="*/ 0 h 973"/>
                <a:gd name="T17" fmla="*/ 718 w 718"/>
                <a:gd name="T18" fmla="*/ 973 h 9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8" h="973">
                  <a:moveTo>
                    <a:pt x="718" y="9"/>
                  </a:moveTo>
                  <a:cubicBezTo>
                    <a:pt x="636" y="76"/>
                    <a:pt x="342" y="289"/>
                    <a:pt x="223" y="411"/>
                  </a:cubicBezTo>
                  <a:cubicBezTo>
                    <a:pt x="104" y="533"/>
                    <a:pt x="6" y="667"/>
                    <a:pt x="3" y="740"/>
                  </a:cubicBezTo>
                  <a:cubicBezTo>
                    <a:pt x="0" y="813"/>
                    <a:pt x="129" y="973"/>
                    <a:pt x="206" y="850"/>
                  </a:cubicBezTo>
                  <a:cubicBezTo>
                    <a:pt x="283" y="727"/>
                    <a:pt x="413" y="177"/>
                    <a:pt x="467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AutoShape 16"/>
            <p:cNvSpPr>
              <a:spLocks noChangeArrowheads="1"/>
            </p:cNvSpPr>
            <p:nvPr/>
          </p:nvSpPr>
          <p:spPr bwMode="auto">
            <a:xfrm>
              <a:off x="3741" y="1623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8" name="AutoShape 17"/>
            <p:cNvSpPr>
              <a:spLocks noChangeArrowheads="1"/>
            </p:cNvSpPr>
            <p:nvPr/>
          </p:nvSpPr>
          <p:spPr bwMode="auto">
            <a:xfrm>
              <a:off x="4423" y="166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906" name="AutoShape 18"/>
          <p:cNvSpPr>
            <a:spLocks noChangeArrowheads="1"/>
          </p:cNvSpPr>
          <p:nvPr/>
        </p:nvSpPr>
        <p:spPr bwMode="auto">
          <a:xfrm rot="-8724836">
            <a:off x="1979613" y="1844675"/>
            <a:ext cx="649287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46821E-7 C 0.03004 -0.01179 0.17448 -0.13064 0.18056 -0.07052 C 0.18663 -0.0104 0.0658 0.26798 0.03611 0.36069 C 0.00643 0.45341 0.0059 0.4578 0.00278 0.48555 C -0.00035 0.5133 -0.0033 0.52902 0.01702 0.52786 C 0.03733 0.52671 0.10261 0.48925 0.125 0.47908 " pathEditMode="relative" rAng="0" ptsTypes="aaaaaa">
                                      <p:cBhvr>
                                        <p:cTn id="6" dur="3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76 -0.08393 C 0.28577 0.00116 0.16528 0.32578 0.1408 0.42613 C 0.11632 0.52624 0.15382 0.50983 0.16788 0.51931 C 0.18195 0.52832 0.22309 0.45619 0.225 0.48116 C 0.22691 0.50613 0.19323 0.6437 0.179 0.66936 C 0.16476 0.69503 0.12413 0.66751 0.13924 0.63538 C 0.15434 0.60324 0.24236 0.51006 0.26945 0.47699 " pathEditMode="relative" rAng="0" ptsTypes="aaaaaaa">
                                      <p:cBhvr>
                                        <p:cTn id="9" dur="5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615 0.21064 C 0.45052 0.25295 0.38577 0.41179 0.37257 0.46428 C 0.35938 0.51676 0.36545 0.53087 0.38681 0.52555 C 0.40816 0.52023 0.47743 0.45202 0.50122 0.4326 " pathEditMode="relative" rAng="0" ptsTypes="aaaa">
                                      <p:cBhvr>
                                        <p:cTn id="12" dur="3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681 0.20439 C 0.57882 0.22705 0.55295 0.2948 0.53768 0.34012 C 0.5224 0.38543 0.50226 0.44786 0.49479 0.47699 C 0.48733 0.50613 0.48906 0.50705 0.49323 0.51514 C 0.4974 0.52324 0.50695 0.53364 0.52014 0.52555 C 0.53334 0.51746 0.56962 0.44347 0.57257 0.46636 C 0.57552 0.48925 0.54879 0.63954 0.53768 0.66312 C 0.52656 0.68671 0.49167 0.63769 0.5059 0.60809 C 0.52014 0.5785 0.59896 0.51098 0.62344 0.48555 " pathEditMode="relative" rAng="0" ptsTypes="aaaaaaaaa">
                                      <p:cBhvr>
                                        <p:cTn id="15" dur="5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6" grpId="0" animBg="1"/>
      <p:bldP spid="37906" grpId="1" animBg="1"/>
      <p:bldP spid="37906" grpId="2" animBg="1"/>
      <p:bldP spid="37906" grpId="3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029340" cy="1347774"/>
          </a:xfrm>
        </p:spPr>
        <p:txBody>
          <a:bodyPr/>
          <a:lstStyle/>
          <a:p>
            <a:r>
              <a:rPr lang="ru-RU" dirty="0" smtClean="0"/>
              <a:t>Например: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857364"/>
            <a:ext cx="7696200" cy="3657600"/>
          </a:xfrm>
        </p:spPr>
        <p:txBody>
          <a:bodyPr/>
          <a:lstStyle/>
          <a:p>
            <a:r>
              <a:rPr lang="ru-RU" dirty="0" smtClean="0"/>
              <a:t>РЕ-КА</a:t>
            </a:r>
          </a:p>
          <a:p>
            <a:r>
              <a:rPr lang="ru-RU" dirty="0" smtClean="0"/>
              <a:t>МО-РЕ</a:t>
            </a:r>
          </a:p>
          <a:p>
            <a:r>
              <a:rPr lang="ru-RU" dirty="0" smtClean="0"/>
              <a:t>МА-ШИНА</a:t>
            </a:r>
            <a:r>
              <a:rPr lang="en-US" dirty="0" smtClean="0"/>
              <a:t>                    </a:t>
            </a:r>
            <a:r>
              <a:rPr lang="ru-RU" dirty="0" smtClean="0"/>
              <a:t>КО-Т</a:t>
            </a:r>
          </a:p>
          <a:p>
            <a:r>
              <a:rPr lang="ru-RU" dirty="0" smtClean="0"/>
              <a:t>МАШИ-НА</a:t>
            </a:r>
            <a:r>
              <a:rPr lang="en-US" dirty="0" smtClean="0"/>
              <a:t> </a:t>
            </a:r>
            <a:r>
              <a:rPr lang="ru-RU" dirty="0" smtClean="0"/>
              <a:t>                   Ю-ЛА  </a:t>
            </a:r>
            <a:r>
              <a:rPr lang="en-US" dirty="0" smtClean="0"/>
              <a:t>                                    </a:t>
            </a:r>
            <a:endParaRPr lang="ru-RU" dirty="0" smtClean="0"/>
          </a:p>
          <a:p>
            <a:r>
              <a:rPr lang="ru-RU" dirty="0" smtClean="0"/>
              <a:t>ЗА-ДАЧА</a:t>
            </a:r>
          </a:p>
          <a:p>
            <a:r>
              <a:rPr lang="ru-RU" dirty="0" smtClean="0"/>
              <a:t>ЗАДА-ЧА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214942" y="2643182"/>
            <a:ext cx="1857388" cy="15716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5286380" y="2643182"/>
            <a:ext cx="1785950" cy="14287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2781300"/>
            <a:ext cx="7696200" cy="12398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400" smtClean="0"/>
              <a:t>Физкультминутка для глаз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2147483647 h 1296"/>
              <a:gd name="T2" fmla="*/ 2147483647 w 5793"/>
              <a:gd name="T3" fmla="*/ 2147483647 h 1296"/>
              <a:gd name="T4" fmla="*/ 2147483647 w 5793"/>
              <a:gd name="T5" fmla="*/ 2147483647 h 1296"/>
              <a:gd name="T6" fmla="*/ 2147483647 w 5793"/>
              <a:gd name="T7" fmla="*/ 2147483647 h 1296"/>
              <a:gd name="T8" fmla="*/ 2147483647 w 5793"/>
              <a:gd name="T9" fmla="*/ 2147483647 h 1296"/>
              <a:gd name="T10" fmla="*/ 2147483647 w 5793"/>
              <a:gd name="T11" fmla="*/ 2147483647 h 1296"/>
              <a:gd name="T12" fmla="*/ 2147483647 w 5793"/>
              <a:gd name="T13" fmla="*/ 2147483647 h 1296"/>
              <a:gd name="T14" fmla="*/ 2147483647 w 5793"/>
              <a:gd name="T15" fmla="*/ 2147483647 h 1296"/>
              <a:gd name="T16" fmla="*/ 2147483647 w 5793"/>
              <a:gd name="T17" fmla="*/ 2147483647 h 1296"/>
              <a:gd name="T18" fmla="*/ 2147483647 w 5793"/>
              <a:gd name="T19" fmla="*/ 2147483647 h 1296"/>
              <a:gd name="T20" fmla="*/ 2147483647 w 5793"/>
              <a:gd name="T21" fmla="*/ 2147483647 h 1296"/>
              <a:gd name="T22" fmla="*/ 2147483647 w 5793"/>
              <a:gd name="T23" fmla="*/ 2147483647 h 1296"/>
              <a:gd name="T24" fmla="*/ 2147483647 w 5793"/>
              <a:gd name="T25" fmla="*/ 2147483647 h 1296"/>
              <a:gd name="T26" fmla="*/ 2147483647 w 5793"/>
              <a:gd name="T27" fmla="*/ 2147483647 h 1296"/>
              <a:gd name="T28" fmla="*/ 2147483647 w 5793"/>
              <a:gd name="T29" fmla="*/ 2147483647 h 1296"/>
              <a:gd name="T30" fmla="*/ 2147483647 w 5793"/>
              <a:gd name="T31" fmla="*/ 2147483647 h 1296"/>
              <a:gd name="T32" fmla="*/ 2147483647 w 5793"/>
              <a:gd name="T33" fmla="*/ 2147483647 h 1296"/>
              <a:gd name="T34" fmla="*/ 2147483647 w 5793"/>
              <a:gd name="T35" fmla="*/ 2147483647 h 1296"/>
              <a:gd name="T36" fmla="*/ 2147483647 w 5793"/>
              <a:gd name="T37" fmla="*/ 2147483647 h 1296"/>
              <a:gd name="T38" fmla="*/ 2147483647 w 5793"/>
              <a:gd name="T39" fmla="*/ 2147483647 h 1296"/>
              <a:gd name="T40" fmla="*/ 2147483647 w 5793"/>
              <a:gd name="T41" fmla="*/ 2147483647 h 1296"/>
              <a:gd name="T42" fmla="*/ 2147483647 w 5793"/>
              <a:gd name="T43" fmla="*/ 2147483647 h 1296"/>
              <a:gd name="T44" fmla="*/ 2147483647 w 5793"/>
              <a:gd name="T45" fmla="*/ 2147483647 h 1296"/>
              <a:gd name="T46" fmla="*/ 2147483647 w 5793"/>
              <a:gd name="T47" fmla="*/ 2147483647 h 1296"/>
              <a:gd name="T48" fmla="*/ 2147483647 w 5793"/>
              <a:gd name="T49" fmla="*/ 2147483647 h 1296"/>
              <a:gd name="T50" fmla="*/ 2147483647 w 5793"/>
              <a:gd name="T51" fmla="*/ 2147483647 h 1296"/>
              <a:gd name="T52" fmla="*/ 2147483647 w 5793"/>
              <a:gd name="T53" fmla="*/ 2147483647 h 1296"/>
              <a:gd name="T54" fmla="*/ 2147483647 w 5793"/>
              <a:gd name="T55" fmla="*/ 2147483647 h 1296"/>
              <a:gd name="T56" fmla="*/ 2147483647 w 5793"/>
              <a:gd name="T57" fmla="*/ 2147483647 h 1296"/>
              <a:gd name="T58" fmla="*/ 2147483647 w 5793"/>
              <a:gd name="T59" fmla="*/ 2147483647 h 1296"/>
              <a:gd name="T60" fmla="*/ 2147483647 w 5793"/>
              <a:gd name="T61" fmla="*/ 2147483647 h 1296"/>
              <a:gd name="T62" fmla="*/ 2147483647 w 5793"/>
              <a:gd name="T63" fmla="*/ 2147483647 h 1296"/>
              <a:gd name="T64" fmla="*/ 2147483647 w 5793"/>
              <a:gd name="T65" fmla="*/ 2147483647 h 1296"/>
              <a:gd name="T66" fmla="*/ 2147483647 w 5793"/>
              <a:gd name="T67" fmla="*/ 2147483647 h 1296"/>
              <a:gd name="T68" fmla="*/ 2147483647 w 5793"/>
              <a:gd name="T69" fmla="*/ 2147483647 h 1296"/>
              <a:gd name="T70" fmla="*/ 2147483647 w 5793"/>
              <a:gd name="T71" fmla="*/ 2147483647 h 1296"/>
              <a:gd name="T72" fmla="*/ 2147483647 w 5793"/>
              <a:gd name="T73" fmla="*/ 2147483647 h 1296"/>
              <a:gd name="T74" fmla="*/ 2147483647 w 5793"/>
              <a:gd name="T75" fmla="*/ 2147483647 h 1296"/>
              <a:gd name="T76" fmla="*/ 2147483647 w 5793"/>
              <a:gd name="T77" fmla="*/ 2147483647 h 1296"/>
              <a:gd name="T78" fmla="*/ 2147483647 w 5793"/>
              <a:gd name="T79" fmla="*/ 2147483647 h 1296"/>
              <a:gd name="T80" fmla="*/ 2147483647 w 5793"/>
              <a:gd name="T81" fmla="*/ 2147483647 h 1296"/>
              <a:gd name="T82" fmla="*/ 2147483647 w 5793"/>
              <a:gd name="T83" fmla="*/ 2147483647 h 1296"/>
              <a:gd name="T84" fmla="*/ 2147483647 w 5793"/>
              <a:gd name="T85" fmla="*/ 2147483647 h 1296"/>
              <a:gd name="T86" fmla="*/ 2147483647 w 5793"/>
              <a:gd name="T87" fmla="*/ 2147483647 h 1296"/>
              <a:gd name="T88" fmla="*/ 2147483647 w 5793"/>
              <a:gd name="T89" fmla="*/ 2147483647 h 1296"/>
              <a:gd name="T90" fmla="*/ 2147483647 w 5793"/>
              <a:gd name="T91" fmla="*/ 2147483647 h 1296"/>
              <a:gd name="T92" fmla="*/ 0 w 5793"/>
              <a:gd name="T93" fmla="*/ 2147483647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3B"/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-10406119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-10406119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Arial" charset="0"/>
            </a:endParaRPr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-10406119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Arial" charset="0"/>
            </a:endParaRPr>
          </a:p>
        </p:txBody>
      </p:sp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7" name="AutoShape 4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  <p:bldP spid="413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290" y="1643050"/>
            <a:ext cx="1357322" cy="1285884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357290" y="3214686"/>
            <a:ext cx="1285884" cy="12144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357290" y="4857760"/>
            <a:ext cx="1285884" cy="121444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1714488"/>
            <a:ext cx="3313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Согласие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335756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Сомнение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43306" y="4929198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Несогласие</a:t>
            </a:r>
            <a:endParaRPr lang="ru-RU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14612" y="357166"/>
            <a:ext cx="52864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Рефлексия</a:t>
            </a:r>
            <a:endParaRPr lang="ru-RU" sz="66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5147" y="5143512"/>
            <a:ext cx="3371187" cy="1179915"/>
          </a:xfrm>
          <a:prstGeom prst="rect">
            <a:avLst/>
          </a:prstGeom>
          <a:noFill/>
        </p:spPr>
      </p:pic>
      <p:grpSp>
        <p:nvGrpSpPr>
          <p:cNvPr id="2" name="Группа 10"/>
          <p:cNvGrpSpPr/>
          <p:nvPr/>
        </p:nvGrpSpPr>
        <p:grpSpPr>
          <a:xfrm>
            <a:off x="142844" y="1500174"/>
            <a:ext cx="1643074" cy="1643074"/>
            <a:chOff x="1297" y="1706489"/>
            <a:chExt cx="1301929" cy="1301929"/>
          </a:xfrm>
          <a:solidFill>
            <a:schemeClr val="tx2"/>
          </a:solidFill>
          <a:scene3d>
            <a:camera prst="orthographicFront"/>
            <a:lightRig rig="flat" dir="t"/>
          </a:scene3d>
        </p:grpSpPr>
        <p:sp>
          <p:nvSpPr>
            <p:cNvPr id="12" name="Овал 11"/>
            <p:cNvSpPr/>
            <p:nvPr/>
          </p:nvSpPr>
          <p:spPr>
            <a:xfrm>
              <a:off x="1297" y="1706489"/>
              <a:ext cx="1301929" cy="1301929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191960" y="1897152"/>
              <a:ext cx="920603" cy="92060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1650" tIns="69850" rIns="71650" bIns="698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500" b="1" kern="1200" dirty="0" smtClean="0">
                  <a:solidFill>
                    <a:srgbClr val="18F6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М</a:t>
              </a:r>
              <a:endParaRPr lang="ru-RU" sz="5500" b="1" kern="1200" dirty="0">
                <a:solidFill>
                  <a:srgbClr val="18F6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1857356" y="1428736"/>
            <a:ext cx="1643074" cy="1500198"/>
            <a:chOff x="922450" y="1208199"/>
            <a:chExt cx="1702024" cy="1702024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15" name="Овал 14"/>
            <p:cNvSpPr/>
            <p:nvPr/>
          </p:nvSpPr>
          <p:spPr>
            <a:xfrm>
              <a:off x="922450" y="1208199"/>
              <a:ext cx="1702024" cy="1702024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-10081594"/>
                <a:satOff val="4384"/>
                <a:lumOff val="1275"/>
                <a:alphaOff val="0"/>
              </a:schemeClr>
            </a:fillRef>
            <a:effectRef idx="1">
              <a:schemeClr val="accent2">
                <a:alpha val="50000"/>
                <a:hueOff val="-10081594"/>
                <a:satOff val="4384"/>
                <a:lumOff val="127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1375485" y="1749450"/>
              <a:ext cx="906066" cy="59284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3668" tIns="82550" rIns="93668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500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Л</a:t>
              </a:r>
              <a:endParaRPr lang="ru-RU" sz="65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1071538" y="2285992"/>
            <a:ext cx="1571636" cy="1428760"/>
            <a:chOff x="-1619791" y="831370"/>
            <a:chExt cx="2456797" cy="2456797"/>
          </a:xfrm>
          <a:solidFill>
            <a:srgbClr val="FFFF00"/>
          </a:solidFill>
          <a:scene3d>
            <a:camera prst="orthographicFront"/>
            <a:lightRig rig="flat" dir="t"/>
          </a:scene3d>
        </p:grpSpPr>
        <p:sp>
          <p:nvSpPr>
            <p:cNvPr id="18" name="Овал 17"/>
            <p:cNvSpPr/>
            <p:nvPr/>
          </p:nvSpPr>
          <p:spPr>
            <a:xfrm>
              <a:off x="-1619791" y="831370"/>
              <a:ext cx="2456797" cy="2456797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-1202904" y="1357322"/>
              <a:ext cx="1528774" cy="173722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5206" tIns="82550" rIns="135206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500" b="1" kern="12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О</a:t>
              </a:r>
              <a:endParaRPr lang="ru-RU" sz="6500" b="1" kern="1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5" name="Группа 19"/>
          <p:cNvGrpSpPr/>
          <p:nvPr/>
        </p:nvGrpSpPr>
        <p:grpSpPr>
          <a:xfrm>
            <a:off x="3000364" y="1714488"/>
            <a:ext cx="1785950" cy="1643074"/>
            <a:chOff x="0" y="142875"/>
            <a:chExt cx="4429156" cy="4429156"/>
          </a:xfrm>
          <a:solidFill>
            <a:srgbClr val="FFFF00"/>
          </a:solidFill>
          <a:scene3d>
            <a:camera prst="orthographicFront"/>
            <a:lightRig rig="flat" dir="t"/>
          </a:scene3d>
        </p:grpSpPr>
        <p:sp>
          <p:nvSpPr>
            <p:cNvPr id="21" name="Овал 20"/>
            <p:cNvSpPr/>
            <p:nvPr/>
          </p:nvSpPr>
          <p:spPr>
            <a:xfrm>
              <a:off x="0" y="142875"/>
              <a:ext cx="4429156" cy="4429156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Овал 4"/>
            <p:cNvSpPr/>
            <p:nvPr/>
          </p:nvSpPr>
          <p:spPr>
            <a:xfrm>
              <a:off x="648633" y="791508"/>
              <a:ext cx="3131887" cy="313188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3751" tIns="82550" rIns="243751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500" b="1" kern="12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О</a:t>
              </a:r>
              <a:endParaRPr lang="ru-RU" sz="65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6" name="Группа 25"/>
          <p:cNvGrpSpPr/>
          <p:nvPr/>
        </p:nvGrpSpPr>
        <p:grpSpPr>
          <a:xfrm>
            <a:off x="4000496" y="2428868"/>
            <a:ext cx="1643074" cy="1500198"/>
            <a:chOff x="1795270" y="1393041"/>
            <a:chExt cx="1301929" cy="1301929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27" name="Овал 26"/>
            <p:cNvSpPr/>
            <p:nvPr/>
          </p:nvSpPr>
          <p:spPr>
            <a:xfrm>
              <a:off x="1795270" y="1393041"/>
              <a:ext cx="1301929" cy="1301929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Овал 4"/>
            <p:cNvSpPr/>
            <p:nvPr/>
          </p:nvSpPr>
          <p:spPr>
            <a:xfrm flipH="1">
              <a:off x="2213745" y="1601350"/>
              <a:ext cx="418478" cy="83323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1650" tIns="69850" rIns="71650" bIns="698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500" b="1" kern="1200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Д</a:t>
              </a:r>
              <a:endParaRPr lang="ru-RU" sz="5500" b="1" kern="12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aphicFrame>
        <p:nvGraphicFramePr>
          <p:cNvPr id="29" name="Схема 28"/>
          <p:cNvGraphicFramePr/>
          <p:nvPr/>
        </p:nvGraphicFramePr>
        <p:xfrm>
          <a:off x="8429652" y="-200028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29"/>
          <p:cNvGrpSpPr/>
          <p:nvPr/>
        </p:nvGrpSpPr>
        <p:grpSpPr>
          <a:xfrm>
            <a:off x="5072066" y="1571612"/>
            <a:ext cx="1643074" cy="1535428"/>
            <a:chOff x="388" y="1661177"/>
            <a:chExt cx="1606866" cy="1606866"/>
          </a:xfrm>
          <a:solidFill>
            <a:schemeClr val="tx2"/>
          </a:solidFill>
          <a:scene3d>
            <a:camera prst="orthographicFront"/>
            <a:lightRig rig="flat" dir="t"/>
          </a:scene3d>
        </p:grpSpPr>
        <p:sp>
          <p:nvSpPr>
            <p:cNvPr id="31" name="Овал 30"/>
            <p:cNvSpPr/>
            <p:nvPr/>
          </p:nvSpPr>
          <p:spPr>
            <a:xfrm>
              <a:off x="388" y="1661177"/>
              <a:ext cx="1606866" cy="160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Овал 4"/>
            <p:cNvSpPr/>
            <p:nvPr/>
          </p:nvSpPr>
          <p:spPr>
            <a:xfrm>
              <a:off x="388" y="1896497"/>
              <a:ext cx="1371546" cy="1136226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88431" tIns="77470" rIns="88431" bIns="77470" numCol="1" spcCol="1270" anchor="ctr" anchorCtr="0">
              <a:noAutofit/>
            </a:bodyPr>
            <a:lstStyle/>
            <a:p>
              <a:pPr lvl="0"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100" b="1" kern="1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Ц</a:t>
              </a:r>
              <a:endParaRPr lang="ru-RU" sz="6100" b="1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8" name="Группа 32"/>
          <p:cNvGrpSpPr/>
          <p:nvPr/>
        </p:nvGrpSpPr>
        <p:grpSpPr>
          <a:xfrm flipH="1">
            <a:off x="6000760" y="2285992"/>
            <a:ext cx="1714512" cy="1643074"/>
            <a:chOff x="2290" y="1308049"/>
            <a:chExt cx="2614850" cy="2313123"/>
          </a:xfrm>
          <a:scene3d>
            <a:camera prst="orthographicFront"/>
            <a:lightRig rig="flat" dir="t"/>
          </a:scene3d>
        </p:grpSpPr>
        <p:sp>
          <p:nvSpPr>
            <p:cNvPr id="34" name="Овал 33"/>
            <p:cNvSpPr/>
            <p:nvPr/>
          </p:nvSpPr>
          <p:spPr>
            <a:xfrm>
              <a:off x="2290" y="1308049"/>
              <a:ext cx="2614849" cy="2313123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Овал 4"/>
            <p:cNvSpPr/>
            <p:nvPr/>
          </p:nvSpPr>
          <p:spPr>
            <a:xfrm>
              <a:off x="385228" y="1646798"/>
              <a:ext cx="2231912" cy="16356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4494" tIns="82550" rIns="124494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500" b="1" kern="12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Ы</a:t>
              </a:r>
              <a:endParaRPr lang="ru-RU" sz="6500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10" name="Группа 36"/>
          <p:cNvGrpSpPr/>
          <p:nvPr/>
        </p:nvGrpSpPr>
        <p:grpSpPr>
          <a:xfrm flipH="1">
            <a:off x="7072330" y="1500174"/>
            <a:ext cx="1643074" cy="1643074"/>
            <a:chOff x="3071802" y="1785954"/>
            <a:chExt cx="1301929" cy="1301929"/>
          </a:xfr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8" name="Овал 37"/>
            <p:cNvSpPr/>
            <p:nvPr/>
          </p:nvSpPr>
          <p:spPr>
            <a:xfrm>
              <a:off x="3071802" y="1785954"/>
              <a:ext cx="1301929" cy="1301929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-20163188"/>
                <a:satOff val="8769"/>
                <a:lumOff val="2550"/>
                <a:alphaOff val="0"/>
              </a:schemeClr>
            </a:fillRef>
            <a:effectRef idx="1">
              <a:schemeClr val="accent2">
                <a:alpha val="50000"/>
                <a:hueOff val="-20163188"/>
                <a:satOff val="8769"/>
                <a:lumOff val="255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9" name="Овал 4"/>
            <p:cNvSpPr/>
            <p:nvPr/>
          </p:nvSpPr>
          <p:spPr>
            <a:xfrm>
              <a:off x="3262465" y="1976617"/>
              <a:ext cx="920603" cy="92060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1650" tIns="69850" rIns="71650" bIns="698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500" b="1" kern="12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!</a:t>
              </a:r>
              <a:endParaRPr lang="ru-RU" sz="5500" b="1" kern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50825" y="1052513"/>
            <a:ext cx="8605838" cy="4392612"/>
            <a:chOff x="158" y="300"/>
            <a:chExt cx="5421" cy="2767"/>
          </a:xfrm>
        </p:grpSpPr>
        <p:sp>
          <p:nvSpPr>
            <p:cNvPr id="8214" name="Line 3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Line 4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Line 5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195" name="Group 6"/>
          <p:cNvGrpSpPr>
            <a:grpSpLocks/>
          </p:cNvGrpSpPr>
          <p:nvPr/>
        </p:nvGrpSpPr>
        <p:grpSpPr bwMode="auto">
          <a:xfrm>
            <a:off x="5148263" y="3284538"/>
            <a:ext cx="3532187" cy="3408362"/>
            <a:chOff x="3237" y="1660"/>
            <a:chExt cx="2225" cy="2147"/>
          </a:xfrm>
        </p:grpSpPr>
        <p:grpSp>
          <p:nvGrpSpPr>
            <p:cNvPr id="8206" name="Group 7"/>
            <p:cNvGrpSpPr>
              <a:grpSpLocks/>
            </p:cNvGrpSpPr>
            <p:nvPr/>
          </p:nvGrpSpPr>
          <p:grpSpPr bwMode="auto">
            <a:xfrm>
              <a:off x="3237" y="1660"/>
              <a:ext cx="2134" cy="1349"/>
              <a:chOff x="3237" y="1660"/>
              <a:chExt cx="2134" cy="1349"/>
            </a:xfrm>
          </p:grpSpPr>
          <p:sp>
            <p:nvSpPr>
              <p:cNvPr id="8208" name="Freeform 8"/>
              <p:cNvSpPr>
                <a:spLocks/>
              </p:cNvSpPr>
              <p:nvPr/>
            </p:nvSpPr>
            <p:spPr bwMode="auto">
              <a:xfrm>
                <a:off x="3878" y="1661"/>
                <a:ext cx="812" cy="1348"/>
              </a:xfrm>
              <a:custGeom>
                <a:avLst/>
                <a:gdLst>
                  <a:gd name="T0" fmla="*/ 792 w 822"/>
                  <a:gd name="T1" fmla="*/ 765 h 1492"/>
                  <a:gd name="T2" fmla="*/ 289 w 822"/>
                  <a:gd name="T3" fmla="*/ 1055 h 1492"/>
                  <a:gd name="T4" fmla="*/ 21 w 822"/>
                  <a:gd name="T5" fmla="*/ 1034 h 1492"/>
                  <a:gd name="T6" fmla="*/ 168 w 822"/>
                  <a:gd name="T7" fmla="*/ 716 h 1492"/>
                  <a:gd name="T8" fmla="*/ 580 w 822"/>
                  <a:gd name="T9" fmla="*/ 0 h 14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2"/>
                  <a:gd name="T16" fmla="*/ 0 h 1492"/>
                  <a:gd name="T17" fmla="*/ 822 w 822"/>
                  <a:gd name="T18" fmla="*/ 1492 h 14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2" h="1492">
                    <a:moveTo>
                      <a:pt x="822" y="1038"/>
                    </a:moveTo>
                    <a:cubicBezTo>
                      <a:pt x="735" y="1103"/>
                      <a:pt x="434" y="1370"/>
                      <a:pt x="301" y="1431"/>
                    </a:cubicBezTo>
                    <a:cubicBezTo>
                      <a:pt x="168" y="1492"/>
                      <a:pt x="42" y="1479"/>
                      <a:pt x="21" y="1402"/>
                    </a:cubicBezTo>
                    <a:cubicBezTo>
                      <a:pt x="0" y="1325"/>
                      <a:pt x="78" y="1204"/>
                      <a:pt x="174" y="971"/>
                    </a:cubicBezTo>
                    <a:cubicBezTo>
                      <a:pt x="271" y="737"/>
                      <a:pt x="512" y="202"/>
                      <a:pt x="601" y="0"/>
                    </a:cubicBezTo>
                  </a:path>
                </a:pathLst>
              </a:custGeom>
              <a:noFill/>
              <a:ln w="152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9" name="Freeform 9"/>
              <p:cNvSpPr>
                <a:spLocks/>
              </p:cNvSpPr>
              <p:nvPr/>
            </p:nvSpPr>
            <p:spPr bwMode="auto">
              <a:xfrm>
                <a:off x="3237" y="1706"/>
                <a:ext cx="812" cy="1303"/>
              </a:xfrm>
              <a:custGeom>
                <a:avLst/>
                <a:gdLst>
                  <a:gd name="T0" fmla="*/ 792 w 822"/>
                  <a:gd name="T1" fmla="*/ 692 h 1492"/>
                  <a:gd name="T2" fmla="*/ 289 w 822"/>
                  <a:gd name="T3" fmla="*/ 954 h 1492"/>
                  <a:gd name="T4" fmla="*/ 21 w 822"/>
                  <a:gd name="T5" fmla="*/ 934 h 1492"/>
                  <a:gd name="T6" fmla="*/ 168 w 822"/>
                  <a:gd name="T7" fmla="*/ 647 h 1492"/>
                  <a:gd name="T8" fmla="*/ 580 w 822"/>
                  <a:gd name="T9" fmla="*/ 0 h 14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2"/>
                  <a:gd name="T16" fmla="*/ 0 h 1492"/>
                  <a:gd name="T17" fmla="*/ 822 w 822"/>
                  <a:gd name="T18" fmla="*/ 1492 h 14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2" h="1492">
                    <a:moveTo>
                      <a:pt x="822" y="1038"/>
                    </a:moveTo>
                    <a:cubicBezTo>
                      <a:pt x="735" y="1103"/>
                      <a:pt x="434" y="1370"/>
                      <a:pt x="301" y="1431"/>
                    </a:cubicBezTo>
                    <a:cubicBezTo>
                      <a:pt x="168" y="1492"/>
                      <a:pt x="42" y="1479"/>
                      <a:pt x="21" y="1402"/>
                    </a:cubicBezTo>
                    <a:cubicBezTo>
                      <a:pt x="0" y="1325"/>
                      <a:pt x="78" y="1204"/>
                      <a:pt x="174" y="971"/>
                    </a:cubicBezTo>
                    <a:cubicBezTo>
                      <a:pt x="271" y="737"/>
                      <a:pt x="512" y="202"/>
                      <a:pt x="601" y="0"/>
                    </a:cubicBezTo>
                  </a:path>
                </a:pathLst>
              </a:custGeom>
              <a:noFill/>
              <a:ln w="152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0" name="Freeform 10"/>
              <p:cNvSpPr>
                <a:spLocks/>
              </p:cNvSpPr>
              <p:nvPr/>
            </p:nvSpPr>
            <p:spPr bwMode="auto">
              <a:xfrm>
                <a:off x="4559" y="1706"/>
                <a:ext cx="812" cy="1303"/>
              </a:xfrm>
              <a:custGeom>
                <a:avLst/>
                <a:gdLst>
                  <a:gd name="T0" fmla="*/ 792 w 822"/>
                  <a:gd name="T1" fmla="*/ 692 h 1492"/>
                  <a:gd name="T2" fmla="*/ 289 w 822"/>
                  <a:gd name="T3" fmla="*/ 954 h 1492"/>
                  <a:gd name="T4" fmla="*/ 21 w 822"/>
                  <a:gd name="T5" fmla="*/ 934 h 1492"/>
                  <a:gd name="T6" fmla="*/ 168 w 822"/>
                  <a:gd name="T7" fmla="*/ 647 h 1492"/>
                  <a:gd name="T8" fmla="*/ 580 w 822"/>
                  <a:gd name="T9" fmla="*/ 0 h 14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2"/>
                  <a:gd name="T16" fmla="*/ 0 h 1492"/>
                  <a:gd name="T17" fmla="*/ 822 w 822"/>
                  <a:gd name="T18" fmla="*/ 1492 h 14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2" h="1492">
                    <a:moveTo>
                      <a:pt x="822" y="1038"/>
                    </a:moveTo>
                    <a:cubicBezTo>
                      <a:pt x="735" y="1103"/>
                      <a:pt x="434" y="1370"/>
                      <a:pt x="301" y="1431"/>
                    </a:cubicBezTo>
                    <a:cubicBezTo>
                      <a:pt x="168" y="1492"/>
                      <a:pt x="42" y="1479"/>
                      <a:pt x="21" y="1402"/>
                    </a:cubicBezTo>
                    <a:cubicBezTo>
                      <a:pt x="0" y="1325"/>
                      <a:pt x="78" y="1204"/>
                      <a:pt x="174" y="971"/>
                    </a:cubicBezTo>
                    <a:cubicBezTo>
                      <a:pt x="271" y="737"/>
                      <a:pt x="512" y="202"/>
                      <a:pt x="601" y="0"/>
                    </a:cubicBezTo>
                  </a:path>
                </a:pathLst>
              </a:custGeom>
              <a:noFill/>
              <a:ln w="152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1" name="AutoShape 11"/>
              <p:cNvSpPr>
                <a:spLocks noChangeArrowheads="1"/>
              </p:cNvSpPr>
              <p:nvPr/>
            </p:nvSpPr>
            <p:spPr bwMode="auto">
              <a:xfrm>
                <a:off x="3787" y="1660"/>
                <a:ext cx="91" cy="91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2" name="AutoShape 12"/>
              <p:cNvSpPr>
                <a:spLocks noChangeArrowheads="1"/>
              </p:cNvSpPr>
              <p:nvPr/>
            </p:nvSpPr>
            <p:spPr bwMode="auto">
              <a:xfrm>
                <a:off x="4376" y="1661"/>
                <a:ext cx="91" cy="91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3" name="AutoShape 13"/>
              <p:cNvSpPr>
                <a:spLocks noChangeArrowheads="1"/>
              </p:cNvSpPr>
              <p:nvPr/>
            </p:nvSpPr>
            <p:spPr bwMode="auto">
              <a:xfrm>
                <a:off x="5103" y="1661"/>
                <a:ext cx="91" cy="91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207" name="Freeform 14"/>
            <p:cNvSpPr>
              <a:spLocks/>
            </p:cNvSpPr>
            <p:nvPr/>
          </p:nvSpPr>
          <p:spPr bwMode="auto">
            <a:xfrm>
              <a:off x="4744" y="2664"/>
              <a:ext cx="718" cy="1143"/>
            </a:xfrm>
            <a:custGeom>
              <a:avLst/>
              <a:gdLst>
                <a:gd name="T0" fmla="*/ 718 w 718"/>
                <a:gd name="T1" fmla="*/ 128 h 1095"/>
                <a:gd name="T2" fmla="*/ 223 w 718"/>
                <a:gd name="T3" fmla="*/ 587 h 1095"/>
                <a:gd name="T4" fmla="*/ 3 w 718"/>
                <a:gd name="T5" fmla="*/ 960 h 1095"/>
                <a:gd name="T6" fmla="*/ 206 w 718"/>
                <a:gd name="T7" fmla="*/ 1086 h 1095"/>
                <a:gd name="T8" fmla="*/ 554 w 718"/>
                <a:gd name="T9" fmla="*/ 0 h 10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8"/>
                <a:gd name="T16" fmla="*/ 0 h 1095"/>
                <a:gd name="T17" fmla="*/ 718 w 718"/>
                <a:gd name="T18" fmla="*/ 1095 h 10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8" h="1095">
                  <a:moveTo>
                    <a:pt x="718" y="113"/>
                  </a:moveTo>
                  <a:cubicBezTo>
                    <a:pt x="636" y="180"/>
                    <a:pt x="342" y="393"/>
                    <a:pt x="223" y="515"/>
                  </a:cubicBezTo>
                  <a:cubicBezTo>
                    <a:pt x="104" y="637"/>
                    <a:pt x="6" y="771"/>
                    <a:pt x="3" y="844"/>
                  </a:cubicBezTo>
                  <a:cubicBezTo>
                    <a:pt x="0" y="917"/>
                    <a:pt x="114" y="1095"/>
                    <a:pt x="206" y="954"/>
                  </a:cubicBezTo>
                  <a:cubicBezTo>
                    <a:pt x="298" y="813"/>
                    <a:pt x="482" y="199"/>
                    <a:pt x="554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196" name="Group 15"/>
          <p:cNvGrpSpPr>
            <a:grpSpLocks/>
          </p:cNvGrpSpPr>
          <p:nvPr/>
        </p:nvGrpSpPr>
        <p:grpSpPr bwMode="auto">
          <a:xfrm>
            <a:off x="323850" y="1052513"/>
            <a:ext cx="4332288" cy="5608637"/>
            <a:chOff x="241" y="282"/>
            <a:chExt cx="2729" cy="3533"/>
          </a:xfrm>
        </p:grpSpPr>
        <p:grpSp>
          <p:nvGrpSpPr>
            <p:cNvPr id="8198" name="Group 16"/>
            <p:cNvGrpSpPr>
              <a:grpSpLocks/>
            </p:cNvGrpSpPr>
            <p:nvPr/>
          </p:nvGrpSpPr>
          <p:grpSpPr bwMode="auto">
            <a:xfrm>
              <a:off x="241" y="282"/>
              <a:ext cx="2729" cy="2755"/>
              <a:chOff x="1005" y="300"/>
              <a:chExt cx="2729" cy="2755"/>
            </a:xfrm>
          </p:grpSpPr>
          <p:sp>
            <p:nvSpPr>
              <p:cNvPr id="8200" name="Freeform 17"/>
              <p:cNvSpPr>
                <a:spLocks/>
              </p:cNvSpPr>
              <p:nvPr/>
            </p:nvSpPr>
            <p:spPr bwMode="auto">
              <a:xfrm>
                <a:off x="1051" y="309"/>
                <a:ext cx="1131" cy="2746"/>
              </a:xfrm>
              <a:custGeom>
                <a:avLst/>
                <a:gdLst>
                  <a:gd name="T0" fmla="*/ 888 w 1131"/>
                  <a:gd name="T1" fmla="*/ 2341 h 2746"/>
                  <a:gd name="T2" fmla="*/ 259 w 1131"/>
                  <a:gd name="T3" fmla="*/ 2712 h 2746"/>
                  <a:gd name="T4" fmla="*/ 74 w 1131"/>
                  <a:gd name="T5" fmla="*/ 2546 h 2746"/>
                  <a:gd name="T6" fmla="*/ 344 w 1131"/>
                  <a:gd name="T7" fmla="*/ 1806 h 2746"/>
                  <a:gd name="T8" fmla="*/ 1034 w 1131"/>
                  <a:gd name="T9" fmla="*/ 358 h 2746"/>
                  <a:gd name="T10" fmla="*/ 927 w 1131"/>
                  <a:gd name="T11" fmla="*/ 32 h 2746"/>
                  <a:gd name="T12" fmla="*/ 549 w 1131"/>
                  <a:gd name="T13" fmla="*/ 166 h 2746"/>
                  <a:gd name="T14" fmla="*/ 0 w 1131"/>
                  <a:gd name="T15" fmla="*/ 514 h 27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1"/>
                  <a:gd name="T25" fmla="*/ 0 h 2746"/>
                  <a:gd name="T26" fmla="*/ 1131 w 1131"/>
                  <a:gd name="T27" fmla="*/ 2746 h 27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1" h="2746">
                    <a:moveTo>
                      <a:pt x="888" y="2341"/>
                    </a:moveTo>
                    <a:cubicBezTo>
                      <a:pt x="784" y="2403"/>
                      <a:pt x="395" y="2678"/>
                      <a:pt x="259" y="2712"/>
                    </a:cubicBezTo>
                    <a:cubicBezTo>
                      <a:pt x="123" y="2746"/>
                      <a:pt x="60" y="2697"/>
                      <a:pt x="74" y="2546"/>
                    </a:cubicBezTo>
                    <a:cubicBezTo>
                      <a:pt x="88" y="2395"/>
                      <a:pt x="184" y="2171"/>
                      <a:pt x="344" y="1806"/>
                    </a:cubicBezTo>
                    <a:cubicBezTo>
                      <a:pt x="504" y="1441"/>
                      <a:pt x="937" y="654"/>
                      <a:pt x="1034" y="358"/>
                    </a:cubicBezTo>
                    <a:cubicBezTo>
                      <a:pt x="1131" y="62"/>
                      <a:pt x="1008" y="64"/>
                      <a:pt x="927" y="32"/>
                    </a:cubicBezTo>
                    <a:cubicBezTo>
                      <a:pt x="846" y="0"/>
                      <a:pt x="703" y="86"/>
                      <a:pt x="549" y="166"/>
                    </a:cubicBezTo>
                    <a:cubicBezTo>
                      <a:pt x="395" y="246"/>
                      <a:pt x="114" y="442"/>
                      <a:pt x="0" y="514"/>
                    </a:cubicBezTo>
                  </a:path>
                </a:pathLst>
              </a:custGeom>
              <a:noFill/>
              <a:ln w="152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1" name="Freeform 18"/>
              <p:cNvSpPr>
                <a:spLocks/>
              </p:cNvSpPr>
              <p:nvPr/>
            </p:nvSpPr>
            <p:spPr bwMode="auto">
              <a:xfrm>
                <a:off x="2653" y="352"/>
                <a:ext cx="1036" cy="2702"/>
              </a:xfrm>
              <a:custGeom>
                <a:avLst/>
                <a:gdLst>
                  <a:gd name="T0" fmla="*/ 834 w 1036"/>
                  <a:gd name="T1" fmla="*/ 2449 h 2607"/>
                  <a:gd name="T2" fmla="*/ 199 w 1036"/>
                  <a:gd name="T3" fmla="*/ 2865 h 2607"/>
                  <a:gd name="T4" fmla="*/ 14 w 1036"/>
                  <a:gd name="T5" fmla="*/ 2680 h 2607"/>
                  <a:gd name="T6" fmla="*/ 284 w 1036"/>
                  <a:gd name="T7" fmla="*/ 1856 h 2607"/>
                  <a:gd name="T8" fmla="*/ 1036 w 1036"/>
                  <a:gd name="T9" fmla="*/ 0 h 26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6"/>
                  <a:gd name="T16" fmla="*/ 0 h 2607"/>
                  <a:gd name="T17" fmla="*/ 1036 w 1036"/>
                  <a:gd name="T18" fmla="*/ 2607 h 26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6" h="2607">
                    <a:moveTo>
                      <a:pt x="834" y="2200"/>
                    </a:moveTo>
                    <a:cubicBezTo>
                      <a:pt x="728" y="2262"/>
                      <a:pt x="336" y="2539"/>
                      <a:pt x="199" y="2573"/>
                    </a:cubicBezTo>
                    <a:cubicBezTo>
                      <a:pt x="62" y="2607"/>
                      <a:pt x="0" y="2558"/>
                      <a:pt x="14" y="2407"/>
                    </a:cubicBezTo>
                    <a:cubicBezTo>
                      <a:pt x="28" y="2256"/>
                      <a:pt x="114" y="2068"/>
                      <a:pt x="284" y="1667"/>
                    </a:cubicBezTo>
                    <a:cubicBezTo>
                      <a:pt x="454" y="1266"/>
                      <a:pt x="879" y="347"/>
                      <a:pt x="1036" y="0"/>
                    </a:cubicBezTo>
                  </a:path>
                </a:pathLst>
              </a:custGeom>
              <a:noFill/>
              <a:ln w="152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2" name="AutoShape 19"/>
              <p:cNvSpPr>
                <a:spLocks noChangeArrowheads="1"/>
              </p:cNvSpPr>
              <p:nvPr/>
            </p:nvSpPr>
            <p:spPr bwMode="auto">
              <a:xfrm>
                <a:off x="1005" y="754"/>
                <a:ext cx="91" cy="91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03" name="AutoShape 20"/>
              <p:cNvSpPr>
                <a:spLocks noChangeArrowheads="1"/>
              </p:cNvSpPr>
              <p:nvPr/>
            </p:nvSpPr>
            <p:spPr bwMode="auto">
              <a:xfrm>
                <a:off x="3643" y="300"/>
                <a:ext cx="91" cy="91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04" name="Freeform 21"/>
              <p:cNvSpPr>
                <a:spLocks/>
              </p:cNvSpPr>
              <p:nvPr/>
            </p:nvSpPr>
            <p:spPr bwMode="auto">
              <a:xfrm>
                <a:off x="1889" y="352"/>
                <a:ext cx="1036" cy="2696"/>
              </a:xfrm>
              <a:custGeom>
                <a:avLst/>
                <a:gdLst>
                  <a:gd name="T0" fmla="*/ 834 w 1036"/>
                  <a:gd name="T1" fmla="*/ 2433 h 2607"/>
                  <a:gd name="T2" fmla="*/ 199 w 1036"/>
                  <a:gd name="T3" fmla="*/ 2846 h 2607"/>
                  <a:gd name="T4" fmla="*/ 14 w 1036"/>
                  <a:gd name="T5" fmla="*/ 2662 h 2607"/>
                  <a:gd name="T6" fmla="*/ 284 w 1036"/>
                  <a:gd name="T7" fmla="*/ 1844 h 2607"/>
                  <a:gd name="T8" fmla="*/ 1036 w 1036"/>
                  <a:gd name="T9" fmla="*/ 0 h 26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6"/>
                  <a:gd name="T16" fmla="*/ 0 h 2607"/>
                  <a:gd name="T17" fmla="*/ 1036 w 1036"/>
                  <a:gd name="T18" fmla="*/ 2607 h 26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6" h="2607">
                    <a:moveTo>
                      <a:pt x="834" y="2200"/>
                    </a:moveTo>
                    <a:cubicBezTo>
                      <a:pt x="728" y="2262"/>
                      <a:pt x="336" y="2539"/>
                      <a:pt x="199" y="2573"/>
                    </a:cubicBezTo>
                    <a:cubicBezTo>
                      <a:pt x="62" y="2607"/>
                      <a:pt x="0" y="2558"/>
                      <a:pt x="14" y="2407"/>
                    </a:cubicBezTo>
                    <a:cubicBezTo>
                      <a:pt x="28" y="2256"/>
                      <a:pt x="114" y="2068"/>
                      <a:pt x="284" y="1667"/>
                    </a:cubicBezTo>
                    <a:cubicBezTo>
                      <a:pt x="454" y="1266"/>
                      <a:pt x="879" y="347"/>
                      <a:pt x="1036" y="0"/>
                    </a:cubicBezTo>
                  </a:path>
                </a:pathLst>
              </a:custGeom>
              <a:noFill/>
              <a:ln w="1524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AutoShape 22"/>
              <p:cNvSpPr>
                <a:spLocks noChangeArrowheads="1"/>
              </p:cNvSpPr>
              <p:nvPr/>
            </p:nvSpPr>
            <p:spPr bwMode="auto">
              <a:xfrm>
                <a:off x="2879" y="300"/>
                <a:ext cx="91" cy="91"/>
              </a:xfrm>
              <a:prstGeom prst="flowChartConnector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199" name="Freeform 23"/>
            <p:cNvSpPr>
              <a:spLocks/>
            </p:cNvSpPr>
            <p:nvPr/>
          </p:nvSpPr>
          <p:spPr bwMode="auto">
            <a:xfrm>
              <a:off x="2161" y="2664"/>
              <a:ext cx="718" cy="1151"/>
            </a:xfrm>
            <a:custGeom>
              <a:avLst/>
              <a:gdLst>
                <a:gd name="T0" fmla="*/ 718 w 718"/>
                <a:gd name="T1" fmla="*/ 161 h 1151"/>
                <a:gd name="T2" fmla="*/ 223 w 718"/>
                <a:gd name="T3" fmla="*/ 563 h 1151"/>
                <a:gd name="T4" fmla="*/ 3 w 718"/>
                <a:gd name="T5" fmla="*/ 892 h 1151"/>
                <a:gd name="T6" fmla="*/ 206 w 718"/>
                <a:gd name="T7" fmla="*/ 1002 h 1151"/>
                <a:gd name="T8" fmla="*/ 515 w 718"/>
                <a:gd name="T9" fmla="*/ 0 h 1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8"/>
                <a:gd name="T16" fmla="*/ 0 h 1151"/>
                <a:gd name="T17" fmla="*/ 718 w 718"/>
                <a:gd name="T18" fmla="*/ 1151 h 1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8" h="1151">
                  <a:moveTo>
                    <a:pt x="718" y="161"/>
                  </a:moveTo>
                  <a:cubicBezTo>
                    <a:pt x="636" y="228"/>
                    <a:pt x="342" y="441"/>
                    <a:pt x="223" y="563"/>
                  </a:cubicBezTo>
                  <a:cubicBezTo>
                    <a:pt x="104" y="685"/>
                    <a:pt x="6" y="819"/>
                    <a:pt x="3" y="892"/>
                  </a:cubicBezTo>
                  <a:cubicBezTo>
                    <a:pt x="0" y="965"/>
                    <a:pt x="121" y="1151"/>
                    <a:pt x="206" y="1002"/>
                  </a:cubicBezTo>
                  <a:cubicBezTo>
                    <a:pt x="291" y="853"/>
                    <a:pt x="451" y="209"/>
                    <a:pt x="515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60" name="AutoShape 24"/>
          <p:cNvSpPr>
            <a:spLocks noChangeArrowheads="1"/>
          </p:cNvSpPr>
          <p:nvPr/>
        </p:nvSpPr>
        <p:spPr bwMode="auto">
          <a:xfrm rot="-8724836">
            <a:off x="468313" y="1989138"/>
            <a:ext cx="649287" cy="144462"/>
          </a:xfrm>
          <a:prstGeom prst="homePlate">
            <a:avLst>
              <a:gd name="adj" fmla="val 11236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46821E-7 C 0.03021 -0.01179 0.17466 -0.13064 0.18073 -0.07052 C 0.18681 -0.0104 0.06598 0.26798 0.03629 0.36069 C 0.0066 0.45341 0.00608 0.4578 0.00295 0.48555 C -0.00017 0.5133 -0.00312 0.52902 0.01719 0.52786 C 0.0375 0.52671 0.10278 0.48925 0.12518 0.47908 " pathEditMode="relative" rAng="0" ptsTypes="aaaaaa">
                                      <p:cBhvr>
                                        <p:cTn id="6" dur="3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34 -0.07884 C 0.22466 0.1563 0.14098 0.39168 0.13542 0.48116 C 0.12986 0.57064 0.25174 0.46197 0.275 0.45804 " pathEditMode="relative" ptsTypes="aaA">
                                      <p:cBhvr>
                                        <p:cTn id="9" dur="3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122 -0.09156 C 0.42309 -0.00532 0.30782 0.32439 0.28455 0.42613 C 0.26129 0.52786 0.2915 0.51769 0.31164 0.51931 C 0.33177 0.52069 0.39775 0.40971 0.40521 0.43468 C 0.41268 0.45942 0.37188 0.63561 0.35608 0.66936 C 0.34028 0.70312 0.2974 0.66821 0.31007 0.63769 C 0.32275 0.60717 0.40677 0.51723 0.43229 0.48555 " pathEditMode="relative" rAng="0" ptsTypes="aaaaaaa">
                                      <p:cBhvr>
                                        <p:cTn id="12" dur="5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799 0.21272 C 0.59236 0.25503 0.52761 0.41387 0.51441 0.46636 C 0.50122 0.51884 0.50729 0.53295 0.52865 0.52763 C 0.55 0.52231 0.61927 0.4541 0.64306 0.43468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834 0.21711 C 0.69479 0.26682 0.61789 0.47954 0.62743 0.51514 C 0.63698 0.55075 0.73681 0.44809 0.76563 0.43052 " pathEditMode="relative" rAng="0" ptsTypes="aaa">
                                      <p:cBhvr>
                                        <p:cTn id="18" dur="3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917 0.21711 C 0.82118 0.23977 0.79532 0.30751 0.78004 0.35283 C 0.76476 0.39815 0.74462 0.46058 0.73716 0.48971 C 0.72969 0.51884 0.73143 0.51977 0.73559 0.52786 C 0.73976 0.53595 0.74271 0.55191 0.7625 0.53827 C 0.78229 0.52462 0.84896 0.42312 0.85452 0.44532 C 0.86007 0.46751 0.81094 0.64439 0.79566 0.67145 C 0.78039 0.6985 0.74757 0.63977 0.76233 0.60809 C 0.77709 0.57642 0.85903 0.50751 0.88455 0.48116 " pathEditMode="relative" rAng="0" ptsTypes="aaaaaaaaa">
                                      <p:cBhvr>
                                        <p:cTn id="21" dur="5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0" grpId="0" animBg="1"/>
      <p:bldP spid="39960" grpId="1" animBg="1"/>
      <p:bldP spid="39960" grpId="2" animBg="1"/>
      <p:bldP spid="39960" grpId="3" animBg="1"/>
      <p:bldP spid="39960" grpId="4" animBg="1"/>
      <p:bldP spid="39960" grpId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468313" y="2636838"/>
            <a:ext cx="8388350" cy="2808287"/>
            <a:chOff x="158" y="300"/>
            <a:chExt cx="5421" cy="2767"/>
          </a:xfrm>
        </p:grpSpPr>
        <p:sp>
          <p:nvSpPr>
            <p:cNvPr id="9241" name="Line 3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Line 4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Line 5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19" name="Group 6"/>
          <p:cNvGrpSpPr>
            <a:grpSpLocks/>
          </p:cNvGrpSpPr>
          <p:nvPr/>
        </p:nvGrpSpPr>
        <p:grpSpPr bwMode="auto">
          <a:xfrm>
            <a:off x="6732588" y="4005263"/>
            <a:ext cx="1865312" cy="1349375"/>
            <a:chOff x="3152" y="1661"/>
            <a:chExt cx="1538" cy="1394"/>
          </a:xfrm>
        </p:grpSpPr>
        <p:sp>
          <p:nvSpPr>
            <p:cNvPr id="9237" name="Freeform 7"/>
            <p:cNvSpPr>
              <a:spLocks/>
            </p:cNvSpPr>
            <p:nvPr/>
          </p:nvSpPr>
          <p:spPr bwMode="auto">
            <a:xfrm>
              <a:off x="3868" y="1699"/>
              <a:ext cx="822" cy="1348"/>
            </a:xfrm>
            <a:custGeom>
              <a:avLst/>
              <a:gdLst>
                <a:gd name="T0" fmla="*/ 822 w 822"/>
                <a:gd name="T1" fmla="*/ 765 h 1492"/>
                <a:gd name="T2" fmla="*/ 301 w 822"/>
                <a:gd name="T3" fmla="*/ 1055 h 1492"/>
                <a:gd name="T4" fmla="*/ 21 w 822"/>
                <a:gd name="T5" fmla="*/ 1034 h 1492"/>
                <a:gd name="T6" fmla="*/ 174 w 822"/>
                <a:gd name="T7" fmla="*/ 716 h 1492"/>
                <a:gd name="T8" fmla="*/ 601 w 822"/>
                <a:gd name="T9" fmla="*/ 0 h 1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2"/>
                <a:gd name="T16" fmla="*/ 0 h 1492"/>
                <a:gd name="T17" fmla="*/ 822 w 822"/>
                <a:gd name="T18" fmla="*/ 1492 h 14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Freeform 8"/>
            <p:cNvSpPr>
              <a:spLocks/>
            </p:cNvSpPr>
            <p:nvPr/>
          </p:nvSpPr>
          <p:spPr bwMode="auto">
            <a:xfrm>
              <a:off x="3152" y="1707"/>
              <a:ext cx="822" cy="1348"/>
            </a:xfrm>
            <a:custGeom>
              <a:avLst/>
              <a:gdLst>
                <a:gd name="T0" fmla="*/ 822 w 822"/>
                <a:gd name="T1" fmla="*/ 765 h 1492"/>
                <a:gd name="T2" fmla="*/ 301 w 822"/>
                <a:gd name="T3" fmla="*/ 1055 h 1492"/>
                <a:gd name="T4" fmla="*/ 21 w 822"/>
                <a:gd name="T5" fmla="*/ 1034 h 1492"/>
                <a:gd name="T6" fmla="*/ 174 w 822"/>
                <a:gd name="T7" fmla="*/ 716 h 1492"/>
                <a:gd name="T8" fmla="*/ 601 w 822"/>
                <a:gd name="T9" fmla="*/ 0 h 1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2"/>
                <a:gd name="T16" fmla="*/ 0 h 1492"/>
                <a:gd name="T17" fmla="*/ 822 w 822"/>
                <a:gd name="T18" fmla="*/ 1492 h 14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AutoShape 9"/>
            <p:cNvSpPr>
              <a:spLocks noChangeArrowheads="1"/>
            </p:cNvSpPr>
            <p:nvPr/>
          </p:nvSpPr>
          <p:spPr bwMode="auto">
            <a:xfrm>
              <a:off x="3695" y="1661"/>
              <a:ext cx="92" cy="90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0" name="AutoShape 10"/>
            <p:cNvSpPr>
              <a:spLocks noChangeArrowheads="1"/>
            </p:cNvSpPr>
            <p:nvPr/>
          </p:nvSpPr>
          <p:spPr bwMode="auto">
            <a:xfrm>
              <a:off x="4377" y="1662"/>
              <a:ext cx="92" cy="90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20" name="Group 11"/>
          <p:cNvGrpSpPr>
            <a:grpSpLocks/>
          </p:cNvGrpSpPr>
          <p:nvPr/>
        </p:nvGrpSpPr>
        <p:grpSpPr bwMode="auto">
          <a:xfrm>
            <a:off x="4643438" y="2708275"/>
            <a:ext cx="2087562" cy="2689225"/>
            <a:chOff x="1020" y="318"/>
            <a:chExt cx="1951" cy="2737"/>
          </a:xfrm>
        </p:grpSpPr>
        <p:sp>
          <p:nvSpPr>
            <p:cNvPr id="9233" name="Freeform 12"/>
            <p:cNvSpPr>
              <a:spLocks/>
            </p:cNvSpPr>
            <p:nvPr/>
          </p:nvSpPr>
          <p:spPr bwMode="auto">
            <a:xfrm>
              <a:off x="1051" y="318"/>
              <a:ext cx="1080" cy="2737"/>
            </a:xfrm>
            <a:custGeom>
              <a:avLst/>
              <a:gdLst>
                <a:gd name="T0" fmla="*/ 894 w 1080"/>
                <a:gd name="T1" fmla="*/ 2330 h 2737"/>
                <a:gd name="T2" fmla="*/ 259 w 1080"/>
                <a:gd name="T3" fmla="*/ 2703 h 2737"/>
                <a:gd name="T4" fmla="*/ 74 w 1080"/>
                <a:gd name="T5" fmla="*/ 2537 h 2737"/>
                <a:gd name="T6" fmla="*/ 344 w 1080"/>
                <a:gd name="T7" fmla="*/ 1797 h 2737"/>
                <a:gd name="T8" fmla="*/ 979 w 1080"/>
                <a:gd name="T9" fmla="*/ 493 h 2737"/>
                <a:gd name="T10" fmla="*/ 951 w 1080"/>
                <a:gd name="T11" fmla="*/ 56 h 2737"/>
                <a:gd name="T12" fmla="*/ 549 w 1080"/>
                <a:gd name="T13" fmla="*/ 157 h 2737"/>
                <a:gd name="T14" fmla="*/ 0 w 1080"/>
                <a:gd name="T15" fmla="*/ 505 h 27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0"/>
                <a:gd name="T25" fmla="*/ 0 h 2737"/>
                <a:gd name="T26" fmla="*/ 1080 w 1080"/>
                <a:gd name="T27" fmla="*/ 2737 h 27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0" h="2737">
                  <a:moveTo>
                    <a:pt x="894" y="2330"/>
                  </a:moveTo>
                  <a:cubicBezTo>
                    <a:pt x="788" y="2392"/>
                    <a:pt x="396" y="2669"/>
                    <a:pt x="259" y="2703"/>
                  </a:cubicBezTo>
                  <a:cubicBezTo>
                    <a:pt x="122" y="2737"/>
                    <a:pt x="60" y="2688"/>
                    <a:pt x="74" y="2537"/>
                  </a:cubicBezTo>
                  <a:cubicBezTo>
                    <a:pt x="88" y="2386"/>
                    <a:pt x="193" y="2138"/>
                    <a:pt x="344" y="1797"/>
                  </a:cubicBezTo>
                  <a:cubicBezTo>
                    <a:pt x="495" y="1456"/>
                    <a:pt x="878" y="783"/>
                    <a:pt x="979" y="493"/>
                  </a:cubicBezTo>
                  <a:cubicBezTo>
                    <a:pt x="1080" y="203"/>
                    <a:pt x="1023" y="112"/>
                    <a:pt x="951" y="56"/>
                  </a:cubicBezTo>
                  <a:cubicBezTo>
                    <a:pt x="879" y="0"/>
                    <a:pt x="707" y="82"/>
                    <a:pt x="549" y="157"/>
                  </a:cubicBezTo>
                  <a:cubicBezTo>
                    <a:pt x="391" y="232"/>
                    <a:pt x="114" y="433"/>
                    <a:pt x="0" y="505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AutoShape 13"/>
            <p:cNvSpPr>
              <a:spLocks noChangeArrowheads="1"/>
            </p:cNvSpPr>
            <p:nvPr/>
          </p:nvSpPr>
          <p:spPr bwMode="auto">
            <a:xfrm>
              <a:off x="1020" y="753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5" name="AutoShape 14"/>
            <p:cNvSpPr>
              <a:spLocks noChangeArrowheads="1"/>
            </p:cNvSpPr>
            <p:nvPr/>
          </p:nvSpPr>
          <p:spPr bwMode="auto">
            <a:xfrm>
              <a:off x="2880" y="346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6" name="Freeform 15"/>
            <p:cNvSpPr>
              <a:spLocks/>
            </p:cNvSpPr>
            <p:nvPr/>
          </p:nvSpPr>
          <p:spPr bwMode="auto">
            <a:xfrm>
              <a:off x="1889" y="437"/>
              <a:ext cx="1036" cy="2607"/>
            </a:xfrm>
            <a:custGeom>
              <a:avLst/>
              <a:gdLst>
                <a:gd name="T0" fmla="*/ 834 w 1036"/>
                <a:gd name="T1" fmla="*/ 2200 h 2607"/>
                <a:gd name="T2" fmla="*/ 199 w 1036"/>
                <a:gd name="T3" fmla="*/ 2573 h 2607"/>
                <a:gd name="T4" fmla="*/ 14 w 1036"/>
                <a:gd name="T5" fmla="*/ 2407 h 2607"/>
                <a:gd name="T6" fmla="*/ 284 w 1036"/>
                <a:gd name="T7" fmla="*/ 1667 h 2607"/>
                <a:gd name="T8" fmla="*/ 1036 w 1036"/>
                <a:gd name="T9" fmla="*/ 0 h 26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2607"/>
                <a:gd name="T17" fmla="*/ 1036 w 1036"/>
                <a:gd name="T18" fmla="*/ 2607 h 26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2607">
                  <a:moveTo>
                    <a:pt x="834" y="2200"/>
                  </a:moveTo>
                  <a:cubicBezTo>
                    <a:pt x="728" y="2262"/>
                    <a:pt x="336" y="2539"/>
                    <a:pt x="199" y="2573"/>
                  </a:cubicBezTo>
                  <a:cubicBezTo>
                    <a:pt x="62" y="2607"/>
                    <a:pt x="0" y="2558"/>
                    <a:pt x="14" y="2407"/>
                  </a:cubicBezTo>
                  <a:cubicBezTo>
                    <a:pt x="28" y="2256"/>
                    <a:pt x="114" y="2068"/>
                    <a:pt x="284" y="1667"/>
                  </a:cubicBezTo>
                  <a:cubicBezTo>
                    <a:pt x="454" y="1266"/>
                    <a:pt x="879" y="347"/>
                    <a:pt x="103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Group 17"/>
          <p:cNvGrpSpPr>
            <a:grpSpLocks/>
          </p:cNvGrpSpPr>
          <p:nvPr/>
        </p:nvGrpSpPr>
        <p:grpSpPr bwMode="auto">
          <a:xfrm>
            <a:off x="755650" y="2636838"/>
            <a:ext cx="1390650" cy="3440112"/>
            <a:chOff x="1051" y="306"/>
            <a:chExt cx="1874" cy="3437"/>
          </a:xfrm>
        </p:grpSpPr>
        <p:sp>
          <p:nvSpPr>
            <p:cNvPr id="9228" name="Freeform 18"/>
            <p:cNvSpPr>
              <a:spLocks/>
            </p:cNvSpPr>
            <p:nvPr/>
          </p:nvSpPr>
          <p:spPr bwMode="auto">
            <a:xfrm>
              <a:off x="1051" y="352"/>
              <a:ext cx="1115" cy="2703"/>
            </a:xfrm>
            <a:custGeom>
              <a:avLst/>
              <a:gdLst>
                <a:gd name="T0" fmla="*/ 894 w 1115"/>
                <a:gd name="T1" fmla="*/ 2296 h 2703"/>
                <a:gd name="T2" fmla="*/ 259 w 1115"/>
                <a:gd name="T3" fmla="*/ 2669 h 2703"/>
                <a:gd name="T4" fmla="*/ 74 w 1115"/>
                <a:gd name="T5" fmla="*/ 2503 h 2703"/>
                <a:gd name="T6" fmla="*/ 344 w 1115"/>
                <a:gd name="T7" fmla="*/ 1763 h 2703"/>
                <a:gd name="T8" fmla="*/ 1034 w 1115"/>
                <a:gd name="T9" fmla="*/ 315 h 2703"/>
                <a:gd name="T10" fmla="*/ 832 w 1115"/>
                <a:gd name="T11" fmla="*/ 32 h 2703"/>
                <a:gd name="T12" fmla="*/ 549 w 1115"/>
                <a:gd name="T13" fmla="*/ 123 h 2703"/>
                <a:gd name="T14" fmla="*/ 0 w 1115"/>
                <a:gd name="T15" fmla="*/ 471 h 27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15"/>
                <a:gd name="T25" fmla="*/ 0 h 2703"/>
                <a:gd name="T26" fmla="*/ 1115 w 1115"/>
                <a:gd name="T27" fmla="*/ 2703 h 27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15" h="2703">
                  <a:moveTo>
                    <a:pt x="894" y="2296"/>
                  </a:moveTo>
                  <a:cubicBezTo>
                    <a:pt x="788" y="2358"/>
                    <a:pt x="396" y="2635"/>
                    <a:pt x="259" y="2669"/>
                  </a:cubicBezTo>
                  <a:cubicBezTo>
                    <a:pt x="122" y="2703"/>
                    <a:pt x="60" y="2654"/>
                    <a:pt x="74" y="2503"/>
                  </a:cubicBezTo>
                  <a:cubicBezTo>
                    <a:pt x="88" y="2352"/>
                    <a:pt x="184" y="2128"/>
                    <a:pt x="344" y="1763"/>
                  </a:cubicBezTo>
                  <a:cubicBezTo>
                    <a:pt x="504" y="1398"/>
                    <a:pt x="953" y="604"/>
                    <a:pt x="1034" y="315"/>
                  </a:cubicBezTo>
                  <a:cubicBezTo>
                    <a:pt x="1115" y="26"/>
                    <a:pt x="913" y="64"/>
                    <a:pt x="832" y="32"/>
                  </a:cubicBezTo>
                  <a:cubicBezTo>
                    <a:pt x="751" y="0"/>
                    <a:pt x="688" y="50"/>
                    <a:pt x="549" y="123"/>
                  </a:cubicBezTo>
                  <a:cubicBezTo>
                    <a:pt x="410" y="196"/>
                    <a:pt x="114" y="399"/>
                    <a:pt x="0" y="471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Freeform 19"/>
            <p:cNvSpPr>
              <a:spLocks/>
            </p:cNvSpPr>
            <p:nvPr/>
          </p:nvSpPr>
          <p:spPr bwMode="auto">
            <a:xfrm>
              <a:off x="1844" y="352"/>
              <a:ext cx="1036" cy="2678"/>
            </a:xfrm>
            <a:custGeom>
              <a:avLst/>
              <a:gdLst>
                <a:gd name="T0" fmla="*/ 606 w 1036"/>
                <a:gd name="T1" fmla="*/ 2437 h 2678"/>
                <a:gd name="T2" fmla="*/ 199 w 1036"/>
                <a:gd name="T3" fmla="*/ 2668 h 2678"/>
                <a:gd name="T4" fmla="*/ 14 w 1036"/>
                <a:gd name="T5" fmla="*/ 2496 h 2678"/>
                <a:gd name="T6" fmla="*/ 284 w 1036"/>
                <a:gd name="T7" fmla="*/ 1728 h 2678"/>
                <a:gd name="T8" fmla="*/ 1036 w 1036"/>
                <a:gd name="T9" fmla="*/ 0 h 2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2678"/>
                <a:gd name="T17" fmla="*/ 1036 w 1036"/>
                <a:gd name="T18" fmla="*/ 2678 h 26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2678">
                  <a:moveTo>
                    <a:pt x="606" y="2437"/>
                  </a:moveTo>
                  <a:cubicBezTo>
                    <a:pt x="540" y="2475"/>
                    <a:pt x="298" y="2658"/>
                    <a:pt x="199" y="2668"/>
                  </a:cubicBezTo>
                  <a:cubicBezTo>
                    <a:pt x="100" y="2678"/>
                    <a:pt x="0" y="2652"/>
                    <a:pt x="14" y="2496"/>
                  </a:cubicBezTo>
                  <a:cubicBezTo>
                    <a:pt x="28" y="2339"/>
                    <a:pt x="114" y="2144"/>
                    <a:pt x="284" y="1728"/>
                  </a:cubicBezTo>
                  <a:cubicBezTo>
                    <a:pt x="454" y="1313"/>
                    <a:pt x="879" y="360"/>
                    <a:pt x="103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Freeform 20"/>
            <p:cNvSpPr>
              <a:spLocks/>
            </p:cNvSpPr>
            <p:nvPr/>
          </p:nvSpPr>
          <p:spPr bwMode="auto">
            <a:xfrm>
              <a:off x="1980" y="2770"/>
              <a:ext cx="718" cy="973"/>
            </a:xfrm>
            <a:custGeom>
              <a:avLst/>
              <a:gdLst>
                <a:gd name="T0" fmla="*/ 718 w 718"/>
                <a:gd name="T1" fmla="*/ 9 h 973"/>
                <a:gd name="T2" fmla="*/ 223 w 718"/>
                <a:gd name="T3" fmla="*/ 411 h 973"/>
                <a:gd name="T4" fmla="*/ 3 w 718"/>
                <a:gd name="T5" fmla="*/ 740 h 973"/>
                <a:gd name="T6" fmla="*/ 206 w 718"/>
                <a:gd name="T7" fmla="*/ 850 h 973"/>
                <a:gd name="T8" fmla="*/ 470 w 718"/>
                <a:gd name="T9" fmla="*/ 0 h 9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8"/>
                <a:gd name="T16" fmla="*/ 0 h 973"/>
                <a:gd name="T17" fmla="*/ 718 w 718"/>
                <a:gd name="T18" fmla="*/ 973 h 9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8" h="973">
                  <a:moveTo>
                    <a:pt x="718" y="9"/>
                  </a:moveTo>
                  <a:cubicBezTo>
                    <a:pt x="636" y="76"/>
                    <a:pt x="342" y="289"/>
                    <a:pt x="223" y="411"/>
                  </a:cubicBezTo>
                  <a:cubicBezTo>
                    <a:pt x="104" y="533"/>
                    <a:pt x="6" y="667"/>
                    <a:pt x="3" y="740"/>
                  </a:cubicBezTo>
                  <a:cubicBezTo>
                    <a:pt x="0" y="813"/>
                    <a:pt x="128" y="973"/>
                    <a:pt x="206" y="850"/>
                  </a:cubicBezTo>
                  <a:cubicBezTo>
                    <a:pt x="284" y="727"/>
                    <a:pt x="415" y="177"/>
                    <a:pt x="470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AutoShape 21"/>
            <p:cNvSpPr>
              <a:spLocks noChangeArrowheads="1"/>
            </p:cNvSpPr>
            <p:nvPr/>
          </p:nvSpPr>
          <p:spPr bwMode="auto">
            <a:xfrm>
              <a:off x="1051" y="754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2" name="AutoShape 22"/>
            <p:cNvSpPr>
              <a:spLocks noChangeArrowheads="1"/>
            </p:cNvSpPr>
            <p:nvPr/>
          </p:nvSpPr>
          <p:spPr bwMode="auto">
            <a:xfrm>
              <a:off x="2834" y="306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22" name="Group 23"/>
          <p:cNvGrpSpPr>
            <a:grpSpLocks/>
          </p:cNvGrpSpPr>
          <p:nvPr/>
        </p:nvGrpSpPr>
        <p:grpSpPr bwMode="auto">
          <a:xfrm>
            <a:off x="2484438" y="4005263"/>
            <a:ext cx="1508125" cy="2143125"/>
            <a:chOff x="3182" y="1623"/>
            <a:chExt cx="1540" cy="2166"/>
          </a:xfrm>
        </p:grpSpPr>
        <p:sp>
          <p:nvSpPr>
            <p:cNvPr id="9223" name="Freeform 24"/>
            <p:cNvSpPr>
              <a:spLocks/>
            </p:cNvSpPr>
            <p:nvPr/>
          </p:nvSpPr>
          <p:spPr bwMode="auto">
            <a:xfrm>
              <a:off x="3868" y="1707"/>
              <a:ext cx="601" cy="1349"/>
            </a:xfrm>
            <a:custGeom>
              <a:avLst/>
              <a:gdLst>
                <a:gd name="T0" fmla="*/ 594 w 601"/>
                <a:gd name="T1" fmla="*/ 1118 h 1349"/>
                <a:gd name="T2" fmla="*/ 301 w 601"/>
                <a:gd name="T3" fmla="*/ 1305 h 1349"/>
                <a:gd name="T4" fmla="*/ 21 w 601"/>
                <a:gd name="T5" fmla="*/ 1279 h 1349"/>
                <a:gd name="T6" fmla="*/ 174 w 601"/>
                <a:gd name="T7" fmla="*/ 886 h 1349"/>
                <a:gd name="T8" fmla="*/ 601 w 601"/>
                <a:gd name="T9" fmla="*/ 0 h 1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1"/>
                <a:gd name="T16" fmla="*/ 0 h 1349"/>
                <a:gd name="T17" fmla="*/ 601 w 601"/>
                <a:gd name="T18" fmla="*/ 1349 h 1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1" h="1349">
                  <a:moveTo>
                    <a:pt x="594" y="1118"/>
                  </a:moveTo>
                  <a:cubicBezTo>
                    <a:pt x="545" y="1151"/>
                    <a:pt x="397" y="1278"/>
                    <a:pt x="301" y="1305"/>
                  </a:cubicBezTo>
                  <a:cubicBezTo>
                    <a:pt x="205" y="1332"/>
                    <a:pt x="42" y="1349"/>
                    <a:pt x="21" y="1279"/>
                  </a:cubicBezTo>
                  <a:cubicBezTo>
                    <a:pt x="0" y="1209"/>
                    <a:pt x="78" y="1098"/>
                    <a:pt x="174" y="886"/>
                  </a:cubicBezTo>
                  <a:cubicBezTo>
                    <a:pt x="271" y="672"/>
                    <a:pt x="512" y="184"/>
                    <a:pt x="6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Freeform 25"/>
            <p:cNvSpPr>
              <a:spLocks/>
            </p:cNvSpPr>
            <p:nvPr/>
          </p:nvSpPr>
          <p:spPr bwMode="auto">
            <a:xfrm>
              <a:off x="3182" y="1669"/>
              <a:ext cx="822" cy="1361"/>
            </a:xfrm>
            <a:custGeom>
              <a:avLst/>
              <a:gdLst>
                <a:gd name="T0" fmla="*/ 822 w 822"/>
                <a:gd name="T1" fmla="*/ 788 h 1492"/>
                <a:gd name="T2" fmla="*/ 301 w 822"/>
                <a:gd name="T3" fmla="*/ 1086 h 1492"/>
                <a:gd name="T4" fmla="*/ 21 w 822"/>
                <a:gd name="T5" fmla="*/ 1065 h 1492"/>
                <a:gd name="T6" fmla="*/ 174 w 822"/>
                <a:gd name="T7" fmla="*/ 737 h 1492"/>
                <a:gd name="T8" fmla="*/ 601 w 822"/>
                <a:gd name="T9" fmla="*/ 0 h 1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2"/>
                <a:gd name="T16" fmla="*/ 0 h 1492"/>
                <a:gd name="T17" fmla="*/ 822 w 822"/>
                <a:gd name="T18" fmla="*/ 1492 h 14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Freeform 26"/>
            <p:cNvSpPr>
              <a:spLocks/>
            </p:cNvSpPr>
            <p:nvPr/>
          </p:nvSpPr>
          <p:spPr bwMode="auto">
            <a:xfrm>
              <a:off x="4004" y="2816"/>
              <a:ext cx="718" cy="973"/>
            </a:xfrm>
            <a:custGeom>
              <a:avLst/>
              <a:gdLst>
                <a:gd name="T0" fmla="*/ 718 w 718"/>
                <a:gd name="T1" fmla="*/ 9 h 973"/>
                <a:gd name="T2" fmla="*/ 223 w 718"/>
                <a:gd name="T3" fmla="*/ 411 h 973"/>
                <a:gd name="T4" fmla="*/ 3 w 718"/>
                <a:gd name="T5" fmla="*/ 740 h 973"/>
                <a:gd name="T6" fmla="*/ 206 w 718"/>
                <a:gd name="T7" fmla="*/ 850 h 973"/>
                <a:gd name="T8" fmla="*/ 467 w 718"/>
                <a:gd name="T9" fmla="*/ 0 h 9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8"/>
                <a:gd name="T16" fmla="*/ 0 h 973"/>
                <a:gd name="T17" fmla="*/ 718 w 718"/>
                <a:gd name="T18" fmla="*/ 973 h 9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8" h="973">
                  <a:moveTo>
                    <a:pt x="718" y="9"/>
                  </a:moveTo>
                  <a:cubicBezTo>
                    <a:pt x="636" y="76"/>
                    <a:pt x="342" y="289"/>
                    <a:pt x="223" y="411"/>
                  </a:cubicBezTo>
                  <a:cubicBezTo>
                    <a:pt x="104" y="533"/>
                    <a:pt x="6" y="667"/>
                    <a:pt x="3" y="740"/>
                  </a:cubicBezTo>
                  <a:cubicBezTo>
                    <a:pt x="0" y="813"/>
                    <a:pt x="129" y="973"/>
                    <a:pt x="206" y="850"/>
                  </a:cubicBezTo>
                  <a:cubicBezTo>
                    <a:pt x="283" y="727"/>
                    <a:pt x="413" y="177"/>
                    <a:pt x="467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AutoShape 27"/>
            <p:cNvSpPr>
              <a:spLocks noChangeArrowheads="1"/>
            </p:cNvSpPr>
            <p:nvPr/>
          </p:nvSpPr>
          <p:spPr bwMode="auto">
            <a:xfrm>
              <a:off x="3741" y="1623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7" name="AutoShape 28"/>
            <p:cNvSpPr>
              <a:spLocks noChangeArrowheads="1"/>
            </p:cNvSpPr>
            <p:nvPr/>
          </p:nvSpPr>
          <p:spPr bwMode="auto">
            <a:xfrm>
              <a:off x="4423" y="166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640763" cy="338455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3600" smtClean="0"/>
              <a:t>Поставить ударение в слове.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3600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3600" smtClean="0"/>
              <a:t>Разделить его на слоги.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3600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3600" smtClean="0"/>
              <a:t>Начертить слогоударную схему.</a:t>
            </a: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323850" y="1989138"/>
            <a:ext cx="68707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838200" indent="-838200" algn="ctr"/>
            <a:endParaRPr lang="ru-RU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468313" y="549275"/>
            <a:ext cx="1439862" cy="1368425"/>
          </a:xfrm>
          <a:prstGeom prst="bevel">
            <a:avLst>
              <a:gd name="adj" fmla="val 125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AutoShape 7"/>
          <p:cNvSpPr>
            <a:spLocks noChangeArrowheads="1"/>
          </p:cNvSpPr>
          <p:nvPr/>
        </p:nvSpPr>
        <p:spPr bwMode="auto">
          <a:xfrm>
            <a:off x="1908175" y="549275"/>
            <a:ext cx="1439863" cy="1368425"/>
          </a:xfrm>
          <a:prstGeom prst="bevel">
            <a:avLst>
              <a:gd name="adj" fmla="val 125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8"/>
          <p:cNvSpPr>
            <a:spLocks noChangeArrowheads="1"/>
          </p:cNvSpPr>
          <p:nvPr/>
        </p:nvSpPr>
        <p:spPr bwMode="auto">
          <a:xfrm>
            <a:off x="3348038" y="549275"/>
            <a:ext cx="1439862" cy="1368425"/>
          </a:xfrm>
          <a:prstGeom prst="bevel">
            <a:avLst>
              <a:gd name="adj" fmla="val 125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9"/>
          <p:cNvSpPr>
            <a:spLocks noChangeArrowheads="1"/>
          </p:cNvSpPr>
          <p:nvPr/>
        </p:nvSpPr>
        <p:spPr bwMode="auto">
          <a:xfrm>
            <a:off x="4787900" y="549275"/>
            <a:ext cx="1439863" cy="1368425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10"/>
          <p:cNvSpPr>
            <a:spLocks noChangeArrowheads="1"/>
          </p:cNvSpPr>
          <p:nvPr/>
        </p:nvSpPr>
        <p:spPr bwMode="auto">
          <a:xfrm>
            <a:off x="6227763" y="549275"/>
            <a:ext cx="1439862" cy="1368425"/>
          </a:xfrm>
          <a:prstGeom prst="bevel">
            <a:avLst>
              <a:gd name="adj" fmla="val 125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Line 12"/>
          <p:cNvSpPr>
            <a:spLocks noChangeShapeType="1"/>
          </p:cNvSpPr>
          <p:nvPr/>
        </p:nvSpPr>
        <p:spPr bwMode="auto">
          <a:xfrm flipH="1">
            <a:off x="7019925" y="0"/>
            <a:ext cx="360363" cy="4333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AutoShape 13"/>
          <p:cNvSpPr>
            <a:spLocks noChangeArrowheads="1"/>
          </p:cNvSpPr>
          <p:nvPr/>
        </p:nvSpPr>
        <p:spPr bwMode="auto">
          <a:xfrm>
            <a:off x="468313" y="2565400"/>
            <a:ext cx="1439862" cy="1368425"/>
          </a:xfrm>
          <a:prstGeom prst="bevel">
            <a:avLst>
              <a:gd name="adj" fmla="val 125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AutoShape 14"/>
          <p:cNvSpPr>
            <a:spLocks noChangeArrowheads="1"/>
          </p:cNvSpPr>
          <p:nvPr/>
        </p:nvSpPr>
        <p:spPr bwMode="auto">
          <a:xfrm>
            <a:off x="1908175" y="2565400"/>
            <a:ext cx="1439863" cy="1368425"/>
          </a:xfrm>
          <a:prstGeom prst="bevel">
            <a:avLst>
              <a:gd name="adj" fmla="val 125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AutoShape 15"/>
          <p:cNvSpPr>
            <a:spLocks noChangeArrowheads="1"/>
          </p:cNvSpPr>
          <p:nvPr/>
        </p:nvSpPr>
        <p:spPr bwMode="auto">
          <a:xfrm>
            <a:off x="3348038" y="2565400"/>
            <a:ext cx="1439862" cy="1368425"/>
          </a:xfrm>
          <a:prstGeom prst="bevel">
            <a:avLst>
              <a:gd name="adj" fmla="val 125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AutoShape 16"/>
          <p:cNvSpPr>
            <a:spLocks noChangeArrowheads="1"/>
          </p:cNvSpPr>
          <p:nvPr/>
        </p:nvSpPr>
        <p:spPr bwMode="auto">
          <a:xfrm>
            <a:off x="4787900" y="2565400"/>
            <a:ext cx="1439863" cy="1368425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AutoShape 17"/>
          <p:cNvSpPr>
            <a:spLocks noChangeArrowheads="1"/>
          </p:cNvSpPr>
          <p:nvPr/>
        </p:nvSpPr>
        <p:spPr bwMode="auto">
          <a:xfrm>
            <a:off x="6227763" y="2565400"/>
            <a:ext cx="1439862" cy="1368425"/>
          </a:xfrm>
          <a:prstGeom prst="bevel">
            <a:avLst>
              <a:gd name="adj" fmla="val 125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AutoShape 18"/>
          <p:cNvSpPr>
            <a:spLocks noChangeArrowheads="1"/>
          </p:cNvSpPr>
          <p:nvPr/>
        </p:nvSpPr>
        <p:spPr bwMode="auto">
          <a:xfrm>
            <a:off x="5292725" y="0"/>
            <a:ext cx="431800" cy="360363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Line 19"/>
          <p:cNvSpPr>
            <a:spLocks noChangeShapeType="1"/>
          </p:cNvSpPr>
          <p:nvPr/>
        </p:nvSpPr>
        <p:spPr bwMode="auto">
          <a:xfrm flipH="1">
            <a:off x="2627313" y="2060575"/>
            <a:ext cx="360362" cy="4333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AutoShape 20"/>
          <p:cNvSpPr>
            <a:spLocks noChangeArrowheads="1"/>
          </p:cNvSpPr>
          <p:nvPr/>
        </p:nvSpPr>
        <p:spPr bwMode="auto">
          <a:xfrm>
            <a:off x="5292725" y="2060575"/>
            <a:ext cx="431800" cy="360363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AutoShape 21"/>
          <p:cNvSpPr>
            <a:spLocks noChangeArrowheads="1"/>
          </p:cNvSpPr>
          <p:nvPr/>
        </p:nvSpPr>
        <p:spPr bwMode="auto">
          <a:xfrm>
            <a:off x="468313" y="4508500"/>
            <a:ext cx="1439862" cy="1368425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AutoShape 22"/>
          <p:cNvSpPr>
            <a:spLocks noChangeArrowheads="1"/>
          </p:cNvSpPr>
          <p:nvPr/>
        </p:nvSpPr>
        <p:spPr bwMode="auto">
          <a:xfrm>
            <a:off x="1908175" y="4508500"/>
            <a:ext cx="1439863" cy="1368425"/>
          </a:xfrm>
          <a:prstGeom prst="bevel">
            <a:avLst>
              <a:gd name="adj" fmla="val 125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AutoShape 23"/>
          <p:cNvSpPr>
            <a:spLocks noChangeArrowheads="1"/>
          </p:cNvSpPr>
          <p:nvPr/>
        </p:nvSpPr>
        <p:spPr bwMode="auto">
          <a:xfrm>
            <a:off x="3348038" y="4508500"/>
            <a:ext cx="1439862" cy="1368425"/>
          </a:xfrm>
          <a:prstGeom prst="bevel">
            <a:avLst>
              <a:gd name="adj" fmla="val 125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3" name="AutoShape 24"/>
          <p:cNvSpPr>
            <a:spLocks noChangeArrowheads="1"/>
          </p:cNvSpPr>
          <p:nvPr/>
        </p:nvSpPr>
        <p:spPr bwMode="auto">
          <a:xfrm>
            <a:off x="4787900" y="4508500"/>
            <a:ext cx="1439863" cy="1368425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4" name="AutoShape 25"/>
          <p:cNvSpPr>
            <a:spLocks noChangeArrowheads="1"/>
          </p:cNvSpPr>
          <p:nvPr/>
        </p:nvSpPr>
        <p:spPr bwMode="auto">
          <a:xfrm>
            <a:off x="6227763" y="4508500"/>
            <a:ext cx="1439862" cy="1368425"/>
          </a:xfrm>
          <a:prstGeom prst="bevel">
            <a:avLst>
              <a:gd name="adj" fmla="val 125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Line 26"/>
          <p:cNvSpPr>
            <a:spLocks noChangeShapeType="1"/>
          </p:cNvSpPr>
          <p:nvPr/>
        </p:nvSpPr>
        <p:spPr bwMode="auto">
          <a:xfrm flipH="1">
            <a:off x="6877050" y="4005263"/>
            <a:ext cx="360363" cy="4333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AutoShape 27"/>
          <p:cNvSpPr>
            <a:spLocks noChangeArrowheads="1"/>
          </p:cNvSpPr>
          <p:nvPr/>
        </p:nvSpPr>
        <p:spPr bwMode="auto">
          <a:xfrm>
            <a:off x="5292725" y="4005263"/>
            <a:ext cx="431800" cy="360362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781300"/>
            <a:ext cx="7696200" cy="1239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6600" dirty="0" smtClean="0"/>
              <a:t>Физкультминутка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</p:bldLst>
  </p:timing>
</p:sld>
</file>

<file path=ppt/theme/theme1.xml><?xml version="1.0" encoding="utf-8"?>
<a:theme xmlns:a="http://schemas.openxmlformats.org/drawingml/2006/main" name="Письменная реч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Письменная речь</Template>
  <TotalTime>4</TotalTime>
  <Words>154</Words>
  <Application>Microsoft Office PowerPoint</Application>
  <PresentationFormat>Экран (4:3)</PresentationFormat>
  <Paragraphs>47</Paragraphs>
  <Slides>44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Письменная речь</vt:lpstr>
      <vt:lpstr>Тема Office</vt:lpstr>
      <vt:lpstr>Письменная речь. Оформление адреса на конверте или открытке. Правила переноса.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Словарь С.Ожегова</vt:lpstr>
      <vt:lpstr>Слайд 25</vt:lpstr>
      <vt:lpstr>Слайд 26</vt:lpstr>
      <vt:lpstr>Слайд 27</vt:lpstr>
      <vt:lpstr>Словарь С.Ожегова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Например:</vt:lpstr>
      <vt:lpstr>Слайд 41</vt:lpstr>
      <vt:lpstr>Слайд 42</vt:lpstr>
      <vt:lpstr>Слайд 43</vt:lpstr>
      <vt:lpstr>Слайд 44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Письменная речь. Оформление адреса на конверте или открытке. Правила переноса. </dc:title>
  <dc:creator>WIN7XP</dc:creator>
  <cp:lastModifiedBy>Tata</cp:lastModifiedBy>
  <cp:revision>4</cp:revision>
  <dcterms:created xsi:type="dcterms:W3CDTF">2012-01-24T21:26:14Z</dcterms:created>
  <dcterms:modified xsi:type="dcterms:W3CDTF">2012-07-10T15:13:42Z</dcterms:modified>
</cp:coreProperties>
</file>