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8" r:id="rId2"/>
    <p:sldId id="259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7ECF0-BFB2-4E57-9734-47396D0A708C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DC9F-A285-4847-A557-A4F2E9AB5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2DC9F-A285-4847-A557-A4F2E9AB5A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62050D-80DC-49F1-BF10-989E9E6EB8C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58F6D4-148F-4B91-ADDB-95C8E48FB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85" y="285728"/>
            <a:ext cx="6893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Литературное чтение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285860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4 класс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7" y="2967334"/>
            <a:ext cx="80040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Е.А.Пермяк</a:t>
            </a:r>
            <a:endParaRPr lang="ru-RU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«Трудовой огонёк»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 Хвалился Филя, что он все может делать. Все умеет. Заставили Филю траву косить. Весь день Филя косил. Ничего не накосил. Только время потерял.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4786322"/>
            <a:ext cx="2028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«Филя»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  Дельными подрастали сыны-дочери. В отца-мать пошли </a:t>
            </a:r>
            <a:r>
              <a:rPr lang="ru-RU" sz="4400" b="1" dirty="0" err="1" smtClean="0"/>
              <a:t>Маркеловичи</a:t>
            </a:r>
            <a:r>
              <a:rPr lang="ru-RU" sz="4400" b="1" dirty="0" smtClean="0"/>
              <a:t>. Никакая работа из рук не валится. Топорами машут, сохой пашут. Сеют и веют – все умеют.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5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Маркел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–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Самодел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и его дети»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На лесной опушке, в небольшой деревушке жил Ваня. Пришло Ване время за дело браться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мастерство по сердцу выбирать. А какое мастерство ему по сердцу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он не знает. Тогда ему отец и говорит: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Иди, сынок, в лес. Там увидишь, каким тебе мастером быть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500702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«Семьсот семьдесят семь мастеров»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316581"/>
            <a:ext cx="78146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 БЕЗДЕЛЬЕ ХОЛИЛА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В ЛЕНОСТИ ПЕСТОВАЛА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РУКАМИ КВЕЛЫМИ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РУКИ НА ВЕТРУ ДУБИТ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ИЗЪЯН В ПРЯЖЕ ИЩЕТ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ЛАКОВЫЕ САПОГИ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571481"/>
            <a:ext cx="810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Словарная работа</a:t>
            </a:r>
            <a:endParaRPr lang="ru-RU" sz="72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428868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Почему сказка так называется?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428604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Настрой на внимательное чтение</a:t>
            </a:r>
            <a:endParaRPr lang="ru-RU" sz="5400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ru-RU" sz="5400" dirty="0" smtClean="0">
                <a:ln>
                  <a:solidFill>
                    <a:srgbClr val="FF0000"/>
                  </a:solidFill>
                </a:ln>
              </a:rPr>
              <a:t> </a:t>
            </a:r>
            <a:endParaRPr lang="ru-RU" sz="54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800251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Домашнее задание</a:t>
            </a:r>
          </a:p>
          <a:p>
            <a:endParaRPr lang="ru-RU" sz="4800" b="1" u="sng" dirty="0" smtClean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краткий пересказ,</a:t>
            </a:r>
            <a:endParaRPr lang="ru-RU" sz="4400" dirty="0" smtClean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проверить тест своего соседа</a:t>
            </a:r>
            <a:endParaRPr lang="ru-RU" sz="4400" dirty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714488"/>
            <a:ext cx="10070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</a:t>
            </a:r>
            <a:endParaRPr lang="ru-RU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428736"/>
            <a:ext cx="2643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города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214422"/>
            <a:ext cx="227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дорога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928670"/>
            <a:ext cx="220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гору,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786190"/>
            <a:ext cx="3086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 города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643446"/>
            <a:ext cx="2214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572008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горы.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88641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Описание зимы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в   произведениях      С.Аксакова и А.Пушкина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212731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214554"/>
            <a:ext cx="216424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00372"/>
            <a:ext cx="236739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86256"/>
            <a:ext cx="2357454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14752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2214578" cy="31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85728"/>
            <a:ext cx="2286016" cy="29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85728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7" cstate="print"/>
          <a:srcRect t="16191"/>
          <a:stretch>
            <a:fillRect/>
          </a:stretch>
        </p:blipFill>
        <p:spPr bwMode="auto">
          <a:xfrm>
            <a:off x="642910" y="3714752"/>
            <a:ext cx="2143140" cy="28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8" cstate="print"/>
          <a:srcRect l="10001" t="11984" r="5499" b="17603"/>
          <a:stretch>
            <a:fillRect/>
          </a:stretch>
        </p:blipFill>
        <p:spPr bwMode="auto">
          <a:xfrm>
            <a:off x="3428992" y="3643314"/>
            <a:ext cx="2214578" cy="300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3000372"/>
            <a:ext cx="2057452" cy="3077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Сказка о царе </a:t>
            </a:r>
            <a:r>
              <a:rPr lang="ru-RU" sz="1400" b="1" dirty="0" err="1" smtClean="0"/>
              <a:t>Салтане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428604"/>
            <a:ext cx="357190" cy="3693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2857496"/>
            <a:ext cx="1571636" cy="3077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Гуси-лебеди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6380" y="404664"/>
            <a:ext cx="285752" cy="3693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2857496"/>
            <a:ext cx="1571636" cy="3077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/>
              <a:t>Айога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15338" y="500042"/>
            <a:ext cx="285752" cy="3693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6143644"/>
            <a:ext cx="1887598" cy="3077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Колосок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57422" y="3857628"/>
            <a:ext cx="285752" cy="3693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6237313"/>
            <a:ext cx="2088232" cy="3077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Гвоздь из родного дома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86380" y="3786190"/>
            <a:ext cx="285752" cy="3693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3702" y="6215082"/>
            <a:ext cx="1857388" cy="30777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Ворона и лисица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86776" y="3857628"/>
            <a:ext cx="285752" cy="3693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имени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6000792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87373" y="5715016"/>
            <a:ext cx="47815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Пермяк Евгений Андреевич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1902 -1982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Без имени-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6000792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5711" y="0"/>
            <a:ext cx="84600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Выставка книг Евгения Пермяка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72688">
            <a:off x="4572000" y="3929066"/>
            <a:ext cx="176181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9666">
            <a:off x="2571736" y="3929066"/>
            <a:ext cx="1785950" cy="253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192882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643314"/>
            <a:ext cx="19288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1159">
            <a:off x="6400671" y="976663"/>
            <a:ext cx="2020415" cy="269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785794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18649">
            <a:off x="471363" y="982074"/>
            <a:ext cx="1914730" cy="267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Боря, Семя и Петя тоже бы такой змей могли запустить. Даже лучше. Только чему-то они еще не научились, вот в чем беда.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357554" y="485776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«Бумажный змей»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Жила-была сварливая старуха. К тому же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неряха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Стала она как-то шить. А у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неряхи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все нитки спутаны. Распутывала их, распутывала нерадивая торопыга да и крикнула: «Пропади вы пропадом!»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5143512"/>
            <a:ext cx="486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5967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00063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«Пропавшие нитки»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5967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5967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314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Азат</cp:lastModifiedBy>
  <cp:revision>33</cp:revision>
  <dcterms:created xsi:type="dcterms:W3CDTF">2009-10-17T09:25:49Z</dcterms:created>
  <dcterms:modified xsi:type="dcterms:W3CDTF">2012-01-27T07:53:15Z</dcterms:modified>
</cp:coreProperties>
</file>