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60" r:id="rId4"/>
    <p:sldId id="261" r:id="rId5"/>
    <p:sldId id="274" r:id="rId6"/>
    <p:sldId id="276" r:id="rId7"/>
    <p:sldId id="270" r:id="rId8"/>
    <p:sldId id="262" r:id="rId9"/>
    <p:sldId id="278" r:id="rId10"/>
    <p:sldId id="285" r:id="rId11"/>
    <p:sldId id="289" r:id="rId12"/>
    <p:sldId id="267" r:id="rId13"/>
    <p:sldId id="271" r:id="rId14"/>
    <p:sldId id="286" r:id="rId15"/>
    <p:sldId id="288" r:id="rId16"/>
    <p:sldId id="287" r:id="rId17"/>
    <p:sldId id="292" r:id="rId18"/>
    <p:sldId id="258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55F99-9BFE-4BA6-8EB0-6280C6408A9D}" type="doc">
      <dgm:prSet loTypeId="urn:microsoft.com/office/officeart/2005/8/layout/equation1" loCatId="process" qsTypeId="urn:microsoft.com/office/officeart/2005/8/quickstyle/3d5" qsCatId="3D" csTypeId="urn:microsoft.com/office/officeart/2005/8/colors/colorful1" csCatId="colorful" phldr="1"/>
      <dgm:spPr/>
    </dgm:pt>
    <dgm:pt modelId="{3CD8CCD1-B4CB-442E-886D-AF2D9A1A1633}">
      <dgm:prSet phldrT="[Текст]" custT="1"/>
      <dgm:spPr/>
      <dgm:t>
        <a:bodyPr/>
        <a:lstStyle/>
        <a:p>
          <a:r>
            <a:rPr lang="ru-RU" sz="2800" b="1" dirty="0" smtClean="0"/>
            <a:t>25</a:t>
          </a:r>
          <a:endParaRPr lang="ru-RU" sz="2800" b="1" dirty="0"/>
        </a:p>
      </dgm:t>
    </dgm:pt>
    <dgm:pt modelId="{45F2C8DA-C7CF-4B41-97F9-34BBEA517E6B}" type="parTrans" cxnId="{D46A9453-6814-4AAA-A36A-937D6D07F5FB}">
      <dgm:prSet/>
      <dgm:spPr/>
      <dgm:t>
        <a:bodyPr/>
        <a:lstStyle/>
        <a:p>
          <a:endParaRPr lang="ru-RU"/>
        </a:p>
      </dgm:t>
    </dgm:pt>
    <dgm:pt modelId="{BF8AFA82-203A-4691-997B-17394BB1C5C3}" type="sibTrans" cxnId="{D46A9453-6814-4AAA-A36A-937D6D07F5FB}">
      <dgm:prSet/>
      <dgm:spPr/>
      <dgm:t>
        <a:bodyPr/>
        <a:lstStyle/>
        <a:p>
          <a:endParaRPr lang="ru-RU"/>
        </a:p>
      </dgm:t>
    </dgm:pt>
    <dgm:pt modelId="{FF29CFCD-AFA7-4361-BD9B-5BE8C61CF15E}">
      <dgm:prSet phldrT="[Текст]" custT="1"/>
      <dgm:spPr/>
      <dgm:t>
        <a:bodyPr/>
        <a:lstStyle/>
        <a:p>
          <a:r>
            <a:rPr lang="ru-RU" sz="2800" b="1" dirty="0" smtClean="0"/>
            <a:t>- 6</a:t>
          </a:r>
          <a:endParaRPr lang="ru-RU" sz="2800" b="1" dirty="0"/>
        </a:p>
      </dgm:t>
    </dgm:pt>
    <dgm:pt modelId="{3B229E57-EEF4-4B54-B7DB-F1E72673D75A}" type="parTrans" cxnId="{FF98055F-6807-4191-A49C-9D1EC8688215}">
      <dgm:prSet/>
      <dgm:spPr/>
      <dgm:t>
        <a:bodyPr/>
        <a:lstStyle/>
        <a:p>
          <a:endParaRPr lang="ru-RU"/>
        </a:p>
      </dgm:t>
    </dgm:pt>
    <dgm:pt modelId="{93BDE1B8-D255-405A-AA58-62D52BEA82E6}" type="sibTrans" cxnId="{FF98055F-6807-4191-A49C-9D1EC8688215}">
      <dgm:prSet/>
      <dgm:spPr/>
      <dgm:t>
        <a:bodyPr/>
        <a:lstStyle/>
        <a:p>
          <a:endParaRPr lang="ru-RU"/>
        </a:p>
      </dgm:t>
    </dgm:pt>
    <dgm:pt modelId="{CFF03FD5-B526-418D-BFDA-3C8C3A9756CC}">
      <dgm:prSet phldrT="[Текст]" custT="1"/>
      <dgm:spPr/>
      <dgm:t>
        <a:bodyPr/>
        <a:lstStyle/>
        <a:p>
          <a:r>
            <a:rPr lang="ru-RU" sz="2800" b="1" dirty="0" smtClean="0"/>
            <a:t>+9</a:t>
          </a:r>
          <a:endParaRPr lang="ru-RU" sz="2800" b="1" dirty="0"/>
        </a:p>
      </dgm:t>
    </dgm:pt>
    <dgm:pt modelId="{06A9B601-E8AE-4819-8C02-98D2EE59C9FE}" type="parTrans" cxnId="{131982E0-1FC2-4B99-A1DF-6623F05EE1DF}">
      <dgm:prSet/>
      <dgm:spPr/>
      <dgm:t>
        <a:bodyPr/>
        <a:lstStyle/>
        <a:p>
          <a:endParaRPr lang="ru-RU"/>
        </a:p>
      </dgm:t>
    </dgm:pt>
    <dgm:pt modelId="{40B2417F-08A8-4530-BA33-F46E80443161}" type="sibTrans" cxnId="{131982E0-1FC2-4B99-A1DF-6623F05EE1DF}">
      <dgm:prSet/>
      <dgm:spPr/>
      <dgm:t>
        <a:bodyPr/>
        <a:lstStyle/>
        <a:p>
          <a:endParaRPr lang="ru-RU"/>
        </a:p>
      </dgm:t>
    </dgm:pt>
    <dgm:pt modelId="{6AFA2910-5B47-47BD-AB0B-16FB70F64F58}">
      <dgm:prSet phldrT="[Текст]" custT="1"/>
      <dgm:spPr/>
      <dgm:t>
        <a:bodyPr/>
        <a:lstStyle/>
        <a:p>
          <a:r>
            <a:rPr lang="ru-RU" sz="2800" b="1" dirty="0" smtClean="0"/>
            <a:t>- 5</a:t>
          </a:r>
          <a:endParaRPr lang="ru-RU" sz="2800" b="1" dirty="0"/>
        </a:p>
      </dgm:t>
    </dgm:pt>
    <dgm:pt modelId="{5DDB8120-BB41-4D50-814A-B9444F4F6D85}" type="parTrans" cxnId="{310DA3BB-2E5F-4226-BBE9-BF005A570223}">
      <dgm:prSet/>
      <dgm:spPr/>
      <dgm:t>
        <a:bodyPr/>
        <a:lstStyle/>
        <a:p>
          <a:endParaRPr lang="ru-RU"/>
        </a:p>
      </dgm:t>
    </dgm:pt>
    <dgm:pt modelId="{C2D8C3DB-54B0-433B-8489-185A8483ADEF}" type="sibTrans" cxnId="{310DA3BB-2E5F-4226-BBE9-BF005A570223}">
      <dgm:prSet/>
      <dgm:spPr/>
      <dgm:t>
        <a:bodyPr/>
        <a:lstStyle/>
        <a:p>
          <a:endParaRPr lang="ru-RU"/>
        </a:p>
      </dgm:t>
    </dgm:pt>
    <dgm:pt modelId="{19AA032E-F670-44EC-BF02-513F5DFE41CA}">
      <dgm:prSet phldrT="[Текст]" custT="1"/>
      <dgm:spPr/>
      <dgm:t>
        <a:bodyPr/>
        <a:lstStyle/>
        <a:p>
          <a:r>
            <a:rPr lang="ru-RU" sz="2800" b="1" dirty="0" smtClean="0"/>
            <a:t>+2</a:t>
          </a:r>
          <a:endParaRPr lang="ru-RU" sz="2800" b="1" dirty="0"/>
        </a:p>
      </dgm:t>
    </dgm:pt>
    <dgm:pt modelId="{5B661FD3-F08D-4871-A801-58FB8344F0D0}" type="parTrans" cxnId="{00BC78A6-FD63-4A92-B09A-5CDD2E3DE02A}">
      <dgm:prSet/>
      <dgm:spPr/>
      <dgm:t>
        <a:bodyPr/>
        <a:lstStyle/>
        <a:p>
          <a:endParaRPr lang="ru-RU"/>
        </a:p>
      </dgm:t>
    </dgm:pt>
    <dgm:pt modelId="{78D186BC-D182-4B00-A878-DE5091F3CB4B}" type="sibTrans" cxnId="{00BC78A6-FD63-4A92-B09A-5CDD2E3DE02A}">
      <dgm:prSet/>
      <dgm:spPr/>
      <dgm:t>
        <a:bodyPr/>
        <a:lstStyle/>
        <a:p>
          <a:endParaRPr lang="ru-RU"/>
        </a:p>
      </dgm:t>
    </dgm:pt>
    <dgm:pt modelId="{37FF3022-2D69-4778-BDA5-BB89287013BC}">
      <dgm:prSet phldrT="[Текст]" custT="1"/>
      <dgm:spPr/>
      <dgm:t>
        <a:bodyPr/>
        <a:lstStyle/>
        <a:p>
          <a:r>
            <a:rPr lang="ru-RU" sz="2800" b="1" dirty="0" smtClean="0"/>
            <a:t>+8</a:t>
          </a:r>
          <a:endParaRPr lang="ru-RU" sz="2800" b="1" dirty="0"/>
        </a:p>
      </dgm:t>
    </dgm:pt>
    <dgm:pt modelId="{6E6FA876-5832-4662-BB0A-C8D1D1B32418}" type="parTrans" cxnId="{8C87EBB1-9D8E-48CC-9FF0-D7089CAA5802}">
      <dgm:prSet/>
      <dgm:spPr/>
      <dgm:t>
        <a:bodyPr/>
        <a:lstStyle/>
        <a:p>
          <a:endParaRPr lang="ru-RU"/>
        </a:p>
      </dgm:t>
    </dgm:pt>
    <dgm:pt modelId="{53C058CF-6870-4CF2-8B8A-B2B417525537}" type="sibTrans" cxnId="{8C87EBB1-9D8E-48CC-9FF0-D7089CAA5802}">
      <dgm:prSet/>
      <dgm:spPr/>
      <dgm:t>
        <a:bodyPr/>
        <a:lstStyle/>
        <a:p>
          <a:endParaRPr lang="ru-RU"/>
        </a:p>
      </dgm:t>
    </dgm:pt>
    <dgm:pt modelId="{4DDFA82C-059B-40B5-B55C-24915A129EE0}">
      <dgm:prSet phldrT="[Текст]" custT="1"/>
      <dgm:spPr/>
      <dgm:t>
        <a:bodyPr/>
        <a:lstStyle/>
        <a:p>
          <a:r>
            <a:rPr lang="ru-RU" sz="2800" b="1" dirty="0" smtClean="0"/>
            <a:t>- 4</a:t>
          </a:r>
          <a:endParaRPr lang="ru-RU" sz="2800" b="1" dirty="0"/>
        </a:p>
      </dgm:t>
    </dgm:pt>
    <dgm:pt modelId="{0C7256B8-03FE-4AF2-BB5D-E702109C5120}" type="parTrans" cxnId="{A23EBA35-1AB7-4257-9EB5-5151DBD65BAE}">
      <dgm:prSet/>
      <dgm:spPr/>
      <dgm:t>
        <a:bodyPr/>
        <a:lstStyle/>
        <a:p>
          <a:endParaRPr lang="ru-RU"/>
        </a:p>
      </dgm:t>
    </dgm:pt>
    <dgm:pt modelId="{C15FF209-4BC0-4365-BC2F-389D738561F5}" type="sibTrans" cxnId="{A23EBA35-1AB7-4257-9EB5-5151DBD65BAE}">
      <dgm:prSet/>
      <dgm:spPr/>
      <dgm:t>
        <a:bodyPr/>
        <a:lstStyle/>
        <a:p>
          <a:endParaRPr lang="ru-RU"/>
        </a:p>
      </dgm:t>
    </dgm:pt>
    <dgm:pt modelId="{BE8F590E-2F37-4FA8-8852-C4B4F7238255}">
      <dgm:prSet phldrT="[Текст]" custT="1"/>
      <dgm:spPr/>
      <dgm:t>
        <a:bodyPr/>
        <a:lstStyle/>
        <a:p>
          <a:r>
            <a:rPr lang="ru-RU" sz="2800" b="1" dirty="0" smtClean="0"/>
            <a:t>?</a:t>
          </a:r>
          <a:endParaRPr lang="ru-RU" sz="2800" b="1" dirty="0"/>
        </a:p>
      </dgm:t>
    </dgm:pt>
    <dgm:pt modelId="{82FFF368-8097-4AE8-B144-1665756AEF68}" type="parTrans" cxnId="{837A4B86-6DDE-4940-BA3B-26212200AF04}">
      <dgm:prSet/>
      <dgm:spPr/>
      <dgm:t>
        <a:bodyPr/>
        <a:lstStyle/>
        <a:p>
          <a:endParaRPr lang="ru-RU"/>
        </a:p>
      </dgm:t>
    </dgm:pt>
    <dgm:pt modelId="{5B678CE6-8C00-4A92-AC8F-EFC5EA2CEEFF}" type="sibTrans" cxnId="{837A4B86-6DDE-4940-BA3B-26212200AF04}">
      <dgm:prSet/>
      <dgm:spPr/>
      <dgm:t>
        <a:bodyPr/>
        <a:lstStyle/>
        <a:p>
          <a:endParaRPr lang="ru-RU"/>
        </a:p>
      </dgm:t>
    </dgm:pt>
    <dgm:pt modelId="{DA7693B5-35A1-497F-A675-C5C2E560C145}" type="pres">
      <dgm:prSet presAssocID="{62555F99-9BFE-4BA6-8EB0-6280C6408A9D}" presName="linearFlow" presStyleCnt="0">
        <dgm:presLayoutVars>
          <dgm:dir/>
          <dgm:resizeHandles val="exact"/>
        </dgm:presLayoutVars>
      </dgm:prSet>
      <dgm:spPr/>
    </dgm:pt>
    <dgm:pt modelId="{FD49F0B9-70BC-4132-9F87-A844D27D6329}" type="pres">
      <dgm:prSet presAssocID="{3CD8CCD1-B4CB-442E-886D-AF2D9A1A163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8785F-A8CD-4256-9FBB-802CC56A5F0E}" type="pres">
      <dgm:prSet presAssocID="{BF8AFA82-203A-4691-997B-17394BB1C5C3}" presName="spacerL" presStyleCnt="0"/>
      <dgm:spPr/>
    </dgm:pt>
    <dgm:pt modelId="{0C2EE3B1-25D2-4999-B12A-037DC5A576A9}" type="pres">
      <dgm:prSet presAssocID="{BF8AFA82-203A-4691-997B-17394BB1C5C3}" presName="sibTrans" presStyleLbl="sibTrans2D1" presStyleIdx="0" presStyleCnt="7" custAng="5400000" custLinFactNeighborX="-10564" custLinFactNeighborY="3699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CD5719DC-59F9-4194-9AF7-1AAE2D1ABFC5}" type="pres">
      <dgm:prSet presAssocID="{BF8AFA82-203A-4691-997B-17394BB1C5C3}" presName="spacerR" presStyleCnt="0"/>
      <dgm:spPr/>
    </dgm:pt>
    <dgm:pt modelId="{67CC2A14-A662-4319-9850-026FF42E1349}" type="pres">
      <dgm:prSet presAssocID="{FF29CFCD-AFA7-4361-BD9B-5BE8C61CF15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0E891-3958-4588-AC93-5D5641F341D6}" type="pres">
      <dgm:prSet presAssocID="{93BDE1B8-D255-405A-AA58-62D52BEA82E6}" presName="spacerL" presStyleCnt="0"/>
      <dgm:spPr/>
    </dgm:pt>
    <dgm:pt modelId="{2B938142-883C-4955-BA9C-EEC91EB84F82}" type="pres">
      <dgm:prSet presAssocID="{93BDE1B8-D255-405A-AA58-62D52BEA82E6}" presName="sibTrans" presStyleLbl="sibTrans2D1" presStyleIdx="1" presStyleCnt="7" custLinFactNeighborX="-61904" custLinFactNeighborY="3701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63455D98-E638-4832-A26B-B69D827785E3}" type="pres">
      <dgm:prSet presAssocID="{93BDE1B8-D255-405A-AA58-62D52BEA82E6}" presName="spacerR" presStyleCnt="0"/>
      <dgm:spPr/>
    </dgm:pt>
    <dgm:pt modelId="{93A13819-9BD8-4F0D-AFE4-74C899993F62}" type="pres">
      <dgm:prSet presAssocID="{CFF03FD5-B526-418D-BFDA-3C8C3A9756C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DA616-0ED1-49FB-9B33-7E8932B4D991}" type="pres">
      <dgm:prSet presAssocID="{40B2417F-08A8-4530-BA33-F46E80443161}" presName="spacerL" presStyleCnt="0"/>
      <dgm:spPr/>
    </dgm:pt>
    <dgm:pt modelId="{188DD48D-BFB7-46E6-B15F-4B665C3F9F6F}" type="pres">
      <dgm:prSet presAssocID="{40B2417F-08A8-4530-BA33-F46E80443161}" presName="sibTrans" presStyleLbl="sibTrans2D1" presStyleIdx="2" presStyleCnt="7" custLinFactNeighborX="87558" custLinFactNeighborY="14402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14BBA0AD-E072-45D6-A468-9E8A1257514F}" type="pres">
      <dgm:prSet presAssocID="{40B2417F-08A8-4530-BA33-F46E80443161}" presName="spacerR" presStyleCnt="0"/>
      <dgm:spPr/>
    </dgm:pt>
    <dgm:pt modelId="{CC50C6AF-8D1E-4C04-89B7-E75F4029E237}" type="pres">
      <dgm:prSet presAssocID="{37FF3022-2D69-4778-BDA5-BB89287013B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0775C-DDDF-4F94-980F-1333EE1E9FD1}" type="pres">
      <dgm:prSet presAssocID="{53C058CF-6870-4CF2-8B8A-B2B417525537}" presName="spacerL" presStyleCnt="0"/>
      <dgm:spPr/>
    </dgm:pt>
    <dgm:pt modelId="{240ACDB0-4AEE-454A-9DD4-46A1BF894A9D}" type="pres">
      <dgm:prSet presAssocID="{53C058CF-6870-4CF2-8B8A-B2B417525537}" presName="sibTrans" presStyleLbl="sibTrans2D1" presStyleIdx="3" presStyleCnt="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47B576DD-1896-45DE-85C7-0AE52CF91572}" type="pres">
      <dgm:prSet presAssocID="{53C058CF-6870-4CF2-8B8A-B2B417525537}" presName="spacerR" presStyleCnt="0"/>
      <dgm:spPr/>
    </dgm:pt>
    <dgm:pt modelId="{C7EBBC87-D786-4326-A528-B30E4847A0BF}" type="pres">
      <dgm:prSet presAssocID="{4DDFA82C-059B-40B5-B55C-24915A129EE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9B484-3E31-4C5A-BF9F-62A6515325CB}" type="pres">
      <dgm:prSet presAssocID="{C15FF209-4BC0-4365-BC2F-389D738561F5}" presName="spacerL" presStyleCnt="0"/>
      <dgm:spPr/>
    </dgm:pt>
    <dgm:pt modelId="{E0E6F96B-3506-4A36-B2FC-FD17E888B41F}" type="pres">
      <dgm:prSet presAssocID="{C15FF209-4BC0-4365-BC2F-389D738561F5}" presName="sibTrans" presStyleLbl="sibTrans2D1" presStyleIdx="4" presStyleCnt="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BDCF4ECF-7B8B-43EA-80FA-C156917F0ACB}" type="pres">
      <dgm:prSet presAssocID="{C15FF209-4BC0-4365-BC2F-389D738561F5}" presName="spacerR" presStyleCnt="0"/>
      <dgm:spPr/>
    </dgm:pt>
    <dgm:pt modelId="{BB13924D-D552-464E-A2EA-97D9287C086D}" type="pres">
      <dgm:prSet presAssocID="{19AA032E-F670-44EC-BF02-513F5DFE41C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5F032-0414-4780-A6BC-54B4E30BC7AD}" type="pres">
      <dgm:prSet presAssocID="{78D186BC-D182-4B00-A878-DE5091F3CB4B}" presName="spacerL" presStyleCnt="0"/>
      <dgm:spPr/>
    </dgm:pt>
    <dgm:pt modelId="{F98D88D6-8F18-41E9-AFC6-6D8A5C889186}" type="pres">
      <dgm:prSet presAssocID="{78D186BC-D182-4B00-A878-DE5091F3CB4B}" presName="sibTrans" presStyleLbl="sibTrans2D1" presStyleIdx="5" presStyleCnt="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2CB5D8A3-E873-4CA8-A1EF-1F548FDC76FB}" type="pres">
      <dgm:prSet presAssocID="{78D186BC-D182-4B00-A878-DE5091F3CB4B}" presName="spacerR" presStyleCnt="0"/>
      <dgm:spPr/>
    </dgm:pt>
    <dgm:pt modelId="{D9B1A386-F261-4F2F-9744-7B7A2ACD0D93}" type="pres">
      <dgm:prSet presAssocID="{6AFA2910-5B47-47BD-AB0B-16FB70F64F5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BD6A3-D7E6-4E7C-B8D4-D426F4449848}" type="pres">
      <dgm:prSet presAssocID="{C2D8C3DB-54B0-433B-8489-185A8483ADEF}" presName="spacerL" presStyleCnt="0"/>
      <dgm:spPr/>
    </dgm:pt>
    <dgm:pt modelId="{098F8108-A12B-4C0B-9B7E-4B03F8BFF99B}" type="pres">
      <dgm:prSet presAssocID="{C2D8C3DB-54B0-433B-8489-185A8483ADEF}" presName="sibTrans" presStyleLbl="sibTrans2D1" presStyleIdx="6" presStyleCnt="7"/>
      <dgm:spPr/>
      <dgm:t>
        <a:bodyPr/>
        <a:lstStyle/>
        <a:p>
          <a:endParaRPr lang="ru-RU"/>
        </a:p>
      </dgm:t>
    </dgm:pt>
    <dgm:pt modelId="{E18E6C1E-68C6-4E46-AB3E-9BF1BAE2B5C8}" type="pres">
      <dgm:prSet presAssocID="{C2D8C3DB-54B0-433B-8489-185A8483ADEF}" presName="spacerR" presStyleCnt="0"/>
      <dgm:spPr/>
    </dgm:pt>
    <dgm:pt modelId="{E58E1744-4F9B-4C18-B01C-D1BCA3D20916}" type="pres">
      <dgm:prSet presAssocID="{BE8F590E-2F37-4FA8-8852-C4B4F723825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7ACB6-29AB-4524-88AD-AB81EF685AD0}" type="presOf" srcId="{FF29CFCD-AFA7-4361-BD9B-5BE8C61CF15E}" destId="{67CC2A14-A662-4319-9850-026FF42E1349}" srcOrd="0" destOrd="0" presId="urn:microsoft.com/office/officeart/2005/8/layout/equation1"/>
    <dgm:cxn modelId="{8FE0EBAC-7DEE-4B4F-96EE-EEA6E09B8BBA}" type="presOf" srcId="{CFF03FD5-B526-418D-BFDA-3C8C3A9756CC}" destId="{93A13819-9BD8-4F0D-AFE4-74C899993F62}" srcOrd="0" destOrd="0" presId="urn:microsoft.com/office/officeart/2005/8/layout/equation1"/>
    <dgm:cxn modelId="{7545C3DD-85F0-448A-8074-761A18262B84}" type="presOf" srcId="{62555F99-9BFE-4BA6-8EB0-6280C6408A9D}" destId="{DA7693B5-35A1-497F-A675-C5C2E560C145}" srcOrd="0" destOrd="0" presId="urn:microsoft.com/office/officeart/2005/8/layout/equation1"/>
    <dgm:cxn modelId="{00BC78A6-FD63-4A92-B09A-5CDD2E3DE02A}" srcId="{62555F99-9BFE-4BA6-8EB0-6280C6408A9D}" destId="{19AA032E-F670-44EC-BF02-513F5DFE41CA}" srcOrd="5" destOrd="0" parTransId="{5B661FD3-F08D-4871-A801-58FB8344F0D0}" sibTransId="{78D186BC-D182-4B00-A878-DE5091F3CB4B}"/>
    <dgm:cxn modelId="{615CEC6B-5AAE-40D6-9B92-A0E72C18EB1E}" type="presOf" srcId="{53C058CF-6870-4CF2-8B8A-B2B417525537}" destId="{240ACDB0-4AEE-454A-9DD4-46A1BF894A9D}" srcOrd="0" destOrd="0" presId="urn:microsoft.com/office/officeart/2005/8/layout/equation1"/>
    <dgm:cxn modelId="{FF98055F-6807-4191-A49C-9D1EC8688215}" srcId="{62555F99-9BFE-4BA6-8EB0-6280C6408A9D}" destId="{FF29CFCD-AFA7-4361-BD9B-5BE8C61CF15E}" srcOrd="1" destOrd="0" parTransId="{3B229E57-EEF4-4B54-B7DB-F1E72673D75A}" sibTransId="{93BDE1B8-D255-405A-AA58-62D52BEA82E6}"/>
    <dgm:cxn modelId="{86CA22D5-CA23-46EC-AE84-F96A22B61FAB}" type="presOf" srcId="{4DDFA82C-059B-40B5-B55C-24915A129EE0}" destId="{C7EBBC87-D786-4326-A528-B30E4847A0BF}" srcOrd="0" destOrd="0" presId="urn:microsoft.com/office/officeart/2005/8/layout/equation1"/>
    <dgm:cxn modelId="{4E89601F-40B3-4145-B6F1-60A320F7B23E}" type="presOf" srcId="{BF8AFA82-203A-4691-997B-17394BB1C5C3}" destId="{0C2EE3B1-25D2-4999-B12A-037DC5A576A9}" srcOrd="0" destOrd="0" presId="urn:microsoft.com/office/officeart/2005/8/layout/equation1"/>
    <dgm:cxn modelId="{68761EFD-73E0-47CB-A796-EB4D6A0DB26F}" type="presOf" srcId="{93BDE1B8-D255-405A-AA58-62D52BEA82E6}" destId="{2B938142-883C-4955-BA9C-EEC91EB84F82}" srcOrd="0" destOrd="0" presId="urn:microsoft.com/office/officeart/2005/8/layout/equation1"/>
    <dgm:cxn modelId="{71209FC7-C0E7-4019-A09F-B72AB5DAF7BF}" type="presOf" srcId="{6AFA2910-5B47-47BD-AB0B-16FB70F64F58}" destId="{D9B1A386-F261-4F2F-9744-7B7A2ACD0D93}" srcOrd="0" destOrd="0" presId="urn:microsoft.com/office/officeart/2005/8/layout/equation1"/>
    <dgm:cxn modelId="{C9B5AF63-7C61-4D04-AC38-5592B2A4BD8E}" type="presOf" srcId="{37FF3022-2D69-4778-BDA5-BB89287013BC}" destId="{CC50C6AF-8D1E-4C04-89B7-E75F4029E237}" srcOrd="0" destOrd="0" presId="urn:microsoft.com/office/officeart/2005/8/layout/equation1"/>
    <dgm:cxn modelId="{A23EBA35-1AB7-4257-9EB5-5151DBD65BAE}" srcId="{62555F99-9BFE-4BA6-8EB0-6280C6408A9D}" destId="{4DDFA82C-059B-40B5-B55C-24915A129EE0}" srcOrd="4" destOrd="0" parTransId="{0C7256B8-03FE-4AF2-BB5D-E702109C5120}" sibTransId="{C15FF209-4BC0-4365-BC2F-389D738561F5}"/>
    <dgm:cxn modelId="{1F6E0298-0285-468C-BBC9-7CBFDED80913}" type="presOf" srcId="{40B2417F-08A8-4530-BA33-F46E80443161}" destId="{188DD48D-BFB7-46E6-B15F-4B665C3F9F6F}" srcOrd="0" destOrd="0" presId="urn:microsoft.com/office/officeart/2005/8/layout/equation1"/>
    <dgm:cxn modelId="{837A4B86-6DDE-4940-BA3B-26212200AF04}" srcId="{62555F99-9BFE-4BA6-8EB0-6280C6408A9D}" destId="{BE8F590E-2F37-4FA8-8852-C4B4F7238255}" srcOrd="7" destOrd="0" parTransId="{82FFF368-8097-4AE8-B144-1665756AEF68}" sibTransId="{5B678CE6-8C00-4A92-AC8F-EFC5EA2CEEFF}"/>
    <dgm:cxn modelId="{EF873348-F316-405B-BD49-2069EB228623}" type="presOf" srcId="{19AA032E-F670-44EC-BF02-513F5DFE41CA}" destId="{BB13924D-D552-464E-A2EA-97D9287C086D}" srcOrd="0" destOrd="0" presId="urn:microsoft.com/office/officeart/2005/8/layout/equation1"/>
    <dgm:cxn modelId="{D7E16E12-4431-4299-86CE-18DCDD2CF0D0}" type="presOf" srcId="{C2D8C3DB-54B0-433B-8489-185A8483ADEF}" destId="{098F8108-A12B-4C0B-9B7E-4B03F8BFF99B}" srcOrd="0" destOrd="0" presId="urn:microsoft.com/office/officeart/2005/8/layout/equation1"/>
    <dgm:cxn modelId="{310DA3BB-2E5F-4226-BBE9-BF005A570223}" srcId="{62555F99-9BFE-4BA6-8EB0-6280C6408A9D}" destId="{6AFA2910-5B47-47BD-AB0B-16FB70F64F58}" srcOrd="6" destOrd="0" parTransId="{5DDB8120-BB41-4D50-814A-B9444F4F6D85}" sibTransId="{C2D8C3DB-54B0-433B-8489-185A8483ADEF}"/>
    <dgm:cxn modelId="{131982E0-1FC2-4B99-A1DF-6623F05EE1DF}" srcId="{62555F99-9BFE-4BA6-8EB0-6280C6408A9D}" destId="{CFF03FD5-B526-418D-BFDA-3C8C3A9756CC}" srcOrd="2" destOrd="0" parTransId="{06A9B601-E8AE-4819-8C02-98D2EE59C9FE}" sibTransId="{40B2417F-08A8-4530-BA33-F46E80443161}"/>
    <dgm:cxn modelId="{6A445EAA-F0FA-46C1-96F9-1D7B9D27770E}" type="presOf" srcId="{3CD8CCD1-B4CB-442E-886D-AF2D9A1A1633}" destId="{FD49F0B9-70BC-4132-9F87-A844D27D6329}" srcOrd="0" destOrd="0" presId="urn:microsoft.com/office/officeart/2005/8/layout/equation1"/>
    <dgm:cxn modelId="{AF7F3A12-8EFC-42F3-AD5C-8ED9F7C04C71}" type="presOf" srcId="{78D186BC-D182-4B00-A878-DE5091F3CB4B}" destId="{F98D88D6-8F18-41E9-AFC6-6D8A5C889186}" srcOrd="0" destOrd="0" presId="urn:microsoft.com/office/officeart/2005/8/layout/equation1"/>
    <dgm:cxn modelId="{3DCF82F8-7445-40A6-9738-236BF83602F2}" type="presOf" srcId="{BE8F590E-2F37-4FA8-8852-C4B4F7238255}" destId="{E58E1744-4F9B-4C18-B01C-D1BCA3D20916}" srcOrd="0" destOrd="0" presId="urn:microsoft.com/office/officeart/2005/8/layout/equation1"/>
    <dgm:cxn modelId="{CAAE5648-0517-4DF7-B22B-E9F775031A26}" type="presOf" srcId="{C15FF209-4BC0-4365-BC2F-389D738561F5}" destId="{E0E6F96B-3506-4A36-B2FC-FD17E888B41F}" srcOrd="0" destOrd="0" presId="urn:microsoft.com/office/officeart/2005/8/layout/equation1"/>
    <dgm:cxn modelId="{8C87EBB1-9D8E-48CC-9FF0-D7089CAA5802}" srcId="{62555F99-9BFE-4BA6-8EB0-6280C6408A9D}" destId="{37FF3022-2D69-4778-BDA5-BB89287013BC}" srcOrd="3" destOrd="0" parTransId="{6E6FA876-5832-4662-BB0A-C8D1D1B32418}" sibTransId="{53C058CF-6870-4CF2-8B8A-B2B417525537}"/>
    <dgm:cxn modelId="{D46A9453-6814-4AAA-A36A-937D6D07F5FB}" srcId="{62555F99-9BFE-4BA6-8EB0-6280C6408A9D}" destId="{3CD8CCD1-B4CB-442E-886D-AF2D9A1A1633}" srcOrd="0" destOrd="0" parTransId="{45F2C8DA-C7CF-4B41-97F9-34BBEA517E6B}" sibTransId="{BF8AFA82-203A-4691-997B-17394BB1C5C3}"/>
    <dgm:cxn modelId="{34C133D0-0735-4BA5-BA0F-085088DCEC58}" type="presParOf" srcId="{DA7693B5-35A1-497F-A675-C5C2E560C145}" destId="{FD49F0B9-70BC-4132-9F87-A844D27D6329}" srcOrd="0" destOrd="0" presId="urn:microsoft.com/office/officeart/2005/8/layout/equation1"/>
    <dgm:cxn modelId="{A7E52712-CDE1-4DD4-9FD6-77B10E8A9054}" type="presParOf" srcId="{DA7693B5-35A1-497F-A675-C5C2E560C145}" destId="{6AC8785F-A8CD-4256-9FBB-802CC56A5F0E}" srcOrd="1" destOrd="0" presId="urn:microsoft.com/office/officeart/2005/8/layout/equation1"/>
    <dgm:cxn modelId="{4627DD63-8513-4A05-8839-360DFCF4D3C5}" type="presParOf" srcId="{DA7693B5-35A1-497F-A675-C5C2E560C145}" destId="{0C2EE3B1-25D2-4999-B12A-037DC5A576A9}" srcOrd="2" destOrd="0" presId="urn:microsoft.com/office/officeart/2005/8/layout/equation1"/>
    <dgm:cxn modelId="{6655BDF6-5A7C-4930-AAD7-E221D81879C0}" type="presParOf" srcId="{DA7693B5-35A1-497F-A675-C5C2E560C145}" destId="{CD5719DC-59F9-4194-9AF7-1AAE2D1ABFC5}" srcOrd="3" destOrd="0" presId="urn:microsoft.com/office/officeart/2005/8/layout/equation1"/>
    <dgm:cxn modelId="{98642F10-E5C0-48E5-9DFE-63595DBC212A}" type="presParOf" srcId="{DA7693B5-35A1-497F-A675-C5C2E560C145}" destId="{67CC2A14-A662-4319-9850-026FF42E1349}" srcOrd="4" destOrd="0" presId="urn:microsoft.com/office/officeart/2005/8/layout/equation1"/>
    <dgm:cxn modelId="{B0A77B9F-2B52-4E64-B7FE-7525D5E8DEED}" type="presParOf" srcId="{DA7693B5-35A1-497F-A675-C5C2E560C145}" destId="{9BE0E891-3958-4588-AC93-5D5641F341D6}" srcOrd="5" destOrd="0" presId="urn:microsoft.com/office/officeart/2005/8/layout/equation1"/>
    <dgm:cxn modelId="{37A04776-5F8E-42C7-A132-12E649E7BBD9}" type="presParOf" srcId="{DA7693B5-35A1-497F-A675-C5C2E560C145}" destId="{2B938142-883C-4955-BA9C-EEC91EB84F82}" srcOrd="6" destOrd="0" presId="urn:microsoft.com/office/officeart/2005/8/layout/equation1"/>
    <dgm:cxn modelId="{B0D38047-DC1D-40E9-B527-568B0C63DB5C}" type="presParOf" srcId="{DA7693B5-35A1-497F-A675-C5C2E560C145}" destId="{63455D98-E638-4832-A26B-B69D827785E3}" srcOrd="7" destOrd="0" presId="urn:microsoft.com/office/officeart/2005/8/layout/equation1"/>
    <dgm:cxn modelId="{A05C4F38-4FCE-4A54-9421-DB2BDBD74002}" type="presParOf" srcId="{DA7693B5-35A1-497F-A675-C5C2E560C145}" destId="{93A13819-9BD8-4F0D-AFE4-74C899993F62}" srcOrd="8" destOrd="0" presId="urn:microsoft.com/office/officeart/2005/8/layout/equation1"/>
    <dgm:cxn modelId="{1FB6A0E3-86B5-4AB0-9A63-946329F812CB}" type="presParOf" srcId="{DA7693B5-35A1-497F-A675-C5C2E560C145}" destId="{5AFDA616-0ED1-49FB-9B33-7E8932B4D991}" srcOrd="9" destOrd="0" presId="urn:microsoft.com/office/officeart/2005/8/layout/equation1"/>
    <dgm:cxn modelId="{6DE5F76F-D1DE-44EC-9E72-8AD3C6441E07}" type="presParOf" srcId="{DA7693B5-35A1-497F-A675-C5C2E560C145}" destId="{188DD48D-BFB7-46E6-B15F-4B665C3F9F6F}" srcOrd="10" destOrd="0" presId="urn:microsoft.com/office/officeart/2005/8/layout/equation1"/>
    <dgm:cxn modelId="{043A0404-6799-4EC7-80B1-47BFC077DE8A}" type="presParOf" srcId="{DA7693B5-35A1-497F-A675-C5C2E560C145}" destId="{14BBA0AD-E072-45D6-A468-9E8A1257514F}" srcOrd="11" destOrd="0" presId="urn:microsoft.com/office/officeart/2005/8/layout/equation1"/>
    <dgm:cxn modelId="{FC893DEF-ABF3-4F8A-A88B-748635747846}" type="presParOf" srcId="{DA7693B5-35A1-497F-A675-C5C2E560C145}" destId="{CC50C6AF-8D1E-4C04-89B7-E75F4029E237}" srcOrd="12" destOrd="0" presId="urn:microsoft.com/office/officeart/2005/8/layout/equation1"/>
    <dgm:cxn modelId="{DDC6F9A8-5AB2-4BFD-93A2-58D4BDEF694D}" type="presParOf" srcId="{DA7693B5-35A1-497F-A675-C5C2E560C145}" destId="{44B0775C-DDDF-4F94-980F-1333EE1E9FD1}" srcOrd="13" destOrd="0" presId="urn:microsoft.com/office/officeart/2005/8/layout/equation1"/>
    <dgm:cxn modelId="{925985BE-AA71-42FB-8A9C-BB57D47C7B1D}" type="presParOf" srcId="{DA7693B5-35A1-497F-A675-C5C2E560C145}" destId="{240ACDB0-4AEE-454A-9DD4-46A1BF894A9D}" srcOrd="14" destOrd="0" presId="urn:microsoft.com/office/officeart/2005/8/layout/equation1"/>
    <dgm:cxn modelId="{F3F0653F-F6D7-43B6-96D1-50AA4CB20C21}" type="presParOf" srcId="{DA7693B5-35A1-497F-A675-C5C2E560C145}" destId="{47B576DD-1896-45DE-85C7-0AE52CF91572}" srcOrd="15" destOrd="0" presId="urn:microsoft.com/office/officeart/2005/8/layout/equation1"/>
    <dgm:cxn modelId="{2D455ED4-B623-4EDA-BBA8-0A88714E388C}" type="presParOf" srcId="{DA7693B5-35A1-497F-A675-C5C2E560C145}" destId="{C7EBBC87-D786-4326-A528-B30E4847A0BF}" srcOrd="16" destOrd="0" presId="urn:microsoft.com/office/officeart/2005/8/layout/equation1"/>
    <dgm:cxn modelId="{40C25D5E-F245-4804-831D-2DBFEC736548}" type="presParOf" srcId="{DA7693B5-35A1-497F-A675-C5C2E560C145}" destId="{FBA9B484-3E31-4C5A-BF9F-62A6515325CB}" srcOrd="17" destOrd="0" presId="urn:microsoft.com/office/officeart/2005/8/layout/equation1"/>
    <dgm:cxn modelId="{226DA83F-9BCB-4E91-BFDB-D3D3F2CC65C0}" type="presParOf" srcId="{DA7693B5-35A1-497F-A675-C5C2E560C145}" destId="{E0E6F96B-3506-4A36-B2FC-FD17E888B41F}" srcOrd="18" destOrd="0" presId="urn:microsoft.com/office/officeart/2005/8/layout/equation1"/>
    <dgm:cxn modelId="{244EE88B-0844-4C51-8B28-6D43620E53A0}" type="presParOf" srcId="{DA7693B5-35A1-497F-A675-C5C2E560C145}" destId="{BDCF4ECF-7B8B-43EA-80FA-C156917F0ACB}" srcOrd="19" destOrd="0" presId="urn:microsoft.com/office/officeart/2005/8/layout/equation1"/>
    <dgm:cxn modelId="{85E8E4C6-A31F-4D62-8149-60881E009B2B}" type="presParOf" srcId="{DA7693B5-35A1-497F-A675-C5C2E560C145}" destId="{BB13924D-D552-464E-A2EA-97D9287C086D}" srcOrd="20" destOrd="0" presId="urn:microsoft.com/office/officeart/2005/8/layout/equation1"/>
    <dgm:cxn modelId="{0AE868B8-5BC6-4D3B-A55D-AD4E8CC42CB0}" type="presParOf" srcId="{DA7693B5-35A1-497F-A675-C5C2E560C145}" destId="{6DD5F032-0414-4780-A6BC-54B4E30BC7AD}" srcOrd="21" destOrd="0" presId="urn:microsoft.com/office/officeart/2005/8/layout/equation1"/>
    <dgm:cxn modelId="{75773990-BFF7-4399-9D86-ADB31DE1BB55}" type="presParOf" srcId="{DA7693B5-35A1-497F-A675-C5C2E560C145}" destId="{F98D88D6-8F18-41E9-AFC6-6D8A5C889186}" srcOrd="22" destOrd="0" presId="urn:microsoft.com/office/officeart/2005/8/layout/equation1"/>
    <dgm:cxn modelId="{73F1A9B1-5AFE-46AA-A1C0-15373C1A02ED}" type="presParOf" srcId="{DA7693B5-35A1-497F-A675-C5C2E560C145}" destId="{2CB5D8A3-E873-4CA8-A1EF-1F548FDC76FB}" srcOrd="23" destOrd="0" presId="urn:microsoft.com/office/officeart/2005/8/layout/equation1"/>
    <dgm:cxn modelId="{CA2994C2-F54F-4FA1-9D89-B46C2327BFD5}" type="presParOf" srcId="{DA7693B5-35A1-497F-A675-C5C2E560C145}" destId="{D9B1A386-F261-4F2F-9744-7B7A2ACD0D93}" srcOrd="24" destOrd="0" presId="urn:microsoft.com/office/officeart/2005/8/layout/equation1"/>
    <dgm:cxn modelId="{4C492AC1-97BE-457D-A010-0E82A1F1A102}" type="presParOf" srcId="{DA7693B5-35A1-497F-A675-C5C2E560C145}" destId="{366BD6A3-D7E6-4E7C-B8D4-D426F4449848}" srcOrd="25" destOrd="0" presId="urn:microsoft.com/office/officeart/2005/8/layout/equation1"/>
    <dgm:cxn modelId="{188DD1B2-F0BD-4AAC-8730-49F00206E791}" type="presParOf" srcId="{DA7693B5-35A1-497F-A675-C5C2E560C145}" destId="{098F8108-A12B-4C0B-9B7E-4B03F8BFF99B}" srcOrd="26" destOrd="0" presId="urn:microsoft.com/office/officeart/2005/8/layout/equation1"/>
    <dgm:cxn modelId="{F7195302-17A4-4661-AEB1-93E5B4BA2EC5}" type="presParOf" srcId="{DA7693B5-35A1-497F-A675-C5C2E560C145}" destId="{E18E6C1E-68C6-4E46-AB3E-9BF1BAE2B5C8}" srcOrd="27" destOrd="0" presId="urn:microsoft.com/office/officeart/2005/8/layout/equation1"/>
    <dgm:cxn modelId="{5C5D4BB7-CDBC-4914-8A88-071D8F12D01B}" type="presParOf" srcId="{DA7693B5-35A1-497F-A675-C5C2E560C145}" destId="{E58E1744-4F9B-4C18-B01C-D1BCA3D20916}" srcOrd="2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49F0B9-70BC-4132-9F87-A844D27D6329}">
      <dsp:nvSpPr>
        <dsp:cNvPr id="0" name=""/>
        <dsp:cNvSpPr/>
      </dsp:nvSpPr>
      <dsp:spPr>
        <a:xfrm>
          <a:off x="5572" y="2654358"/>
          <a:ext cx="692050" cy="692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25</a:t>
          </a:r>
          <a:endParaRPr lang="ru-RU" sz="2800" b="1" kern="1200" dirty="0"/>
        </a:p>
      </dsp:txBody>
      <dsp:txXfrm>
        <a:off x="5572" y="2654358"/>
        <a:ext cx="692050" cy="692050"/>
      </dsp:txXfrm>
    </dsp:sp>
    <dsp:sp modelId="{0C2EE3B1-25D2-4999-B12A-037DC5A576A9}">
      <dsp:nvSpPr>
        <dsp:cNvPr id="0" name=""/>
        <dsp:cNvSpPr/>
      </dsp:nvSpPr>
      <dsp:spPr>
        <a:xfrm rot="5400000">
          <a:off x="747881" y="2814536"/>
          <a:ext cx="401389" cy="401389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747881" y="2814536"/>
        <a:ext cx="401389" cy="401389"/>
      </dsp:txXfrm>
    </dsp:sp>
    <dsp:sp modelId="{67CC2A14-A662-4319-9850-026FF42E1349}">
      <dsp:nvSpPr>
        <dsp:cNvPr id="0" name=""/>
        <dsp:cNvSpPr/>
      </dsp:nvSpPr>
      <dsp:spPr>
        <a:xfrm>
          <a:off x="1211401" y="2654358"/>
          <a:ext cx="692050" cy="6920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- 6</a:t>
          </a:r>
          <a:endParaRPr lang="ru-RU" sz="2800" b="1" kern="1200" dirty="0"/>
        </a:p>
      </dsp:txBody>
      <dsp:txXfrm>
        <a:off x="1211401" y="2654358"/>
        <a:ext cx="692050" cy="692050"/>
      </dsp:txXfrm>
    </dsp:sp>
    <dsp:sp modelId="{2B938142-883C-4955-BA9C-EEC91EB84F82}">
      <dsp:nvSpPr>
        <dsp:cNvPr id="0" name=""/>
        <dsp:cNvSpPr/>
      </dsp:nvSpPr>
      <dsp:spPr>
        <a:xfrm>
          <a:off x="1924860" y="2814544"/>
          <a:ext cx="401389" cy="401389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24860" y="2814544"/>
        <a:ext cx="401389" cy="401389"/>
      </dsp:txXfrm>
    </dsp:sp>
    <dsp:sp modelId="{93A13819-9BD8-4F0D-AFE4-74C899993F62}">
      <dsp:nvSpPr>
        <dsp:cNvPr id="0" name=""/>
        <dsp:cNvSpPr/>
      </dsp:nvSpPr>
      <dsp:spPr>
        <a:xfrm>
          <a:off x="2417230" y="2654358"/>
          <a:ext cx="692050" cy="6920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+9</a:t>
          </a:r>
          <a:endParaRPr lang="ru-RU" sz="2800" b="1" kern="1200" dirty="0"/>
        </a:p>
      </dsp:txBody>
      <dsp:txXfrm>
        <a:off x="2417230" y="2654358"/>
        <a:ext cx="692050" cy="692050"/>
      </dsp:txXfrm>
    </dsp:sp>
    <dsp:sp modelId="{188DD48D-BFB7-46E6-B15F-4B665C3F9F6F}">
      <dsp:nvSpPr>
        <dsp:cNvPr id="0" name=""/>
        <dsp:cNvSpPr/>
      </dsp:nvSpPr>
      <dsp:spPr>
        <a:xfrm>
          <a:off x="3214678" y="2857497"/>
          <a:ext cx="401389" cy="401389"/>
        </a:xfrm>
        <a:prstGeom prst="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214678" y="2857497"/>
        <a:ext cx="401389" cy="401389"/>
      </dsp:txXfrm>
    </dsp:sp>
    <dsp:sp modelId="{CC50C6AF-8D1E-4C04-89B7-E75F4029E237}">
      <dsp:nvSpPr>
        <dsp:cNvPr id="0" name=""/>
        <dsp:cNvSpPr/>
      </dsp:nvSpPr>
      <dsp:spPr>
        <a:xfrm>
          <a:off x="3623059" y="2654358"/>
          <a:ext cx="692050" cy="6920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+8</a:t>
          </a:r>
          <a:endParaRPr lang="ru-RU" sz="2800" b="1" kern="1200" dirty="0"/>
        </a:p>
      </dsp:txBody>
      <dsp:txXfrm>
        <a:off x="3623059" y="2654358"/>
        <a:ext cx="692050" cy="692050"/>
      </dsp:txXfrm>
    </dsp:sp>
    <dsp:sp modelId="{240ACDB0-4AEE-454A-9DD4-46A1BF894A9D}">
      <dsp:nvSpPr>
        <dsp:cNvPr id="0" name=""/>
        <dsp:cNvSpPr/>
      </dsp:nvSpPr>
      <dsp:spPr>
        <a:xfrm>
          <a:off x="4371305" y="2799689"/>
          <a:ext cx="401389" cy="401389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371305" y="2799689"/>
        <a:ext cx="401389" cy="401389"/>
      </dsp:txXfrm>
    </dsp:sp>
    <dsp:sp modelId="{C7EBBC87-D786-4326-A528-B30E4847A0BF}">
      <dsp:nvSpPr>
        <dsp:cNvPr id="0" name=""/>
        <dsp:cNvSpPr/>
      </dsp:nvSpPr>
      <dsp:spPr>
        <a:xfrm>
          <a:off x="4828889" y="2654358"/>
          <a:ext cx="692050" cy="6920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- 4</a:t>
          </a:r>
          <a:endParaRPr lang="ru-RU" sz="2800" b="1" kern="1200" dirty="0"/>
        </a:p>
      </dsp:txBody>
      <dsp:txXfrm>
        <a:off x="4828889" y="2654358"/>
        <a:ext cx="692050" cy="692050"/>
      </dsp:txXfrm>
    </dsp:sp>
    <dsp:sp modelId="{E0E6F96B-3506-4A36-B2FC-FD17E888B41F}">
      <dsp:nvSpPr>
        <dsp:cNvPr id="0" name=""/>
        <dsp:cNvSpPr/>
      </dsp:nvSpPr>
      <dsp:spPr>
        <a:xfrm>
          <a:off x="5577134" y="2799689"/>
          <a:ext cx="401389" cy="401389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77134" y="2799689"/>
        <a:ext cx="401389" cy="401389"/>
      </dsp:txXfrm>
    </dsp:sp>
    <dsp:sp modelId="{BB13924D-D552-464E-A2EA-97D9287C086D}">
      <dsp:nvSpPr>
        <dsp:cNvPr id="0" name=""/>
        <dsp:cNvSpPr/>
      </dsp:nvSpPr>
      <dsp:spPr>
        <a:xfrm>
          <a:off x="6034718" y="2654358"/>
          <a:ext cx="692050" cy="692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+2</a:t>
          </a:r>
          <a:endParaRPr lang="ru-RU" sz="2800" b="1" kern="1200" dirty="0"/>
        </a:p>
      </dsp:txBody>
      <dsp:txXfrm>
        <a:off x="6034718" y="2654358"/>
        <a:ext cx="692050" cy="692050"/>
      </dsp:txXfrm>
    </dsp:sp>
    <dsp:sp modelId="{F98D88D6-8F18-41E9-AFC6-6D8A5C889186}">
      <dsp:nvSpPr>
        <dsp:cNvPr id="0" name=""/>
        <dsp:cNvSpPr/>
      </dsp:nvSpPr>
      <dsp:spPr>
        <a:xfrm>
          <a:off x="6782963" y="2799689"/>
          <a:ext cx="401389" cy="401389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782963" y="2799689"/>
        <a:ext cx="401389" cy="401389"/>
      </dsp:txXfrm>
    </dsp:sp>
    <dsp:sp modelId="{D9B1A386-F261-4F2F-9744-7B7A2ACD0D93}">
      <dsp:nvSpPr>
        <dsp:cNvPr id="0" name=""/>
        <dsp:cNvSpPr/>
      </dsp:nvSpPr>
      <dsp:spPr>
        <a:xfrm>
          <a:off x="7240547" y="2654358"/>
          <a:ext cx="692050" cy="6920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- 5</a:t>
          </a:r>
          <a:endParaRPr lang="ru-RU" sz="2800" b="1" kern="1200" dirty="0"/>
        </a:p>
      </dsp:txBody>
      <dsp:txXfrm>
        <a:off x="7240547" y="2654358"/>
        <a:ext cx="692050" cy="692050"/>
      </dsp:txXfrm>
    </dsp:sp>
    <dsp:sp modelId="{098F8108-A12B-4C0B-9B7E-4B03F8BFF99B}">
      <dsp:nvSpPr>
        <dsp:cNvPr id="0" name=""/>
        <dsp:cNvSpPr/>
      </dsp:nvSpPr>
      <dsp:spPr>
        <a:xfrm>
          <a:off x="7988793" y="2799689"/>
          <a:ext cx="401389" cy="401389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988793" y="2799689"/>
        <a:ext cx="401389" cy="401389"/>
      </dsp:txXfrm>
    </dsp:sp>
    <dsp:sp modelId="{E58E1744-4F9B-4C18-B01C-D1BCA3D20916}">
      <dsp:nvSpPr>
        <dsp:cNvPr id="0" name=""/>
        <dsp:cNvSpPr/>
      </dsp:nvSpPr>
      <dsp:spPr>
        <a:xfrm>
          <a:off x="8446377" y="2654358"/>
          <a:ext cx="692050" cy="6920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?</a:t>
          </a:r>
          <a:endParaRPr lang="ru-RU" sz="2800" b="1" kern="1200" dirty="0"/>
        </a:p>
      </dsp:txBody>
      <dsp:txXfrm>
        <a:off x="8446377" y="2654358"/>
        <a:ext cx="692050" cy="692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C8E7-8678-46BC-96F9-7B66B9E397F1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DD66-2ABC-492A-8E8A-2EC1D6953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88;&#1077;&#1079;&#1077;&#1085;&#1090;&#1072;&#1094;&#1080;&#1103;\&#1048;&#1075;&#1088;&#1072;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планеты\g70120.jpg"/>
          <p:cNvPicPr>
            <a:picLocks noChangeAspect="1" noChangeArrowheads="1"/>
          </p:cNvPicPr>
          <p:nvPr/>
        </p:nvPicPr>
        <p:blipFill>
          <a:blip r:embed="rId2" cstate="print"/>
          <a:srcRect t="5078"/>
          <a:stretch>
            <a:fillRect/>
          </a:stretch>
        </p:blipFill>
        <p:spPr bwMode="auto">
          <a:xfrm>
            <a:off x="-1" y="0"/>
            <a:ext cx="923180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83582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/>
                <a:solidFill>
                  <a:srgbClr val="FFFF00"/>
                </a:solidFill>
              </a:rPr>
              <a:t>Урок математики</a:t>
            </a:r>
          </a:p>
          <a:p>
            <a:pPr algn="ctr"/>
            <a:r>
              <a:rPr lang="ru-RU" sz="4400" b="1" dirty="0" smtClean="0">
                <a:ln/>
                <a:solidFill>
                  <a:srgbClr val="FFFF00"/>
                </a:solidFill>
              </a:rPr>
              <a:t>С</a:t>
            </a:r>
            <a:r>
              <a:rPr lang="ru-RU" sz="4400" b="1" cap="none" spc="0" dirty="0" smtClean="0">
                <a:ln/>
                <a:solidFill>
                  <a:srgbClr val="FFFF00"/>
                </a:solidFill>
                <a:effectLst/>
              </a:rPr>
              <a:t>ложение </a:t>
            </a:r>
            <a:r>
              <a:rPr lang="ru-RU" sz="4400" b="1" smtClean="0">
                <a:ln/>
                <a:solidFill>
                  <a:srgbClr val="FFFF00"/>
                </a:solidFill>
              </a:rPr>
              <a:t>и </a:t>
            </a:r>
            <a:r>
              <a:rPr lang="ru-RU" sz="4400" b="1" smtClean="0">
                <a:ln/>
                <a:solidFill>
                  <a:srgbClr val="FFFF00"/>
                </a:solidFill>
              </a:rPr>
              <a:t>вычитание </a:t>
            </a:r>
            <a:r>
              <a:rPr lang="ru-RU" sz="4400" b="1" dirty="0" smtClean="0">
                <a:ln/>
                <a:solidFill>
                  <a:srgbClr val="FFFF00"/>
                </a:solidFill>
              </a:rPr>
              <a:t>двузначных чисел столбиком. </a:t>
            </a:r>
            <a:endParaRPr lang="ru-RU" sz="4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786190"/>
            <a:ext cx="8429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66900" y="963613"/>
            <a:ext cx="4967288" cy="4967287"/>
            <a:chOff x="1066" y="482"/>
            <a:chExt cx="3129" cy="3129"/>
          </a:xfrm>
        </p:grpSpPr>
        <p:sp>
          <p:nvSpPr>
            <p:cNvPr id="9220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solidFill>
            <a:srgbClr val="FFFF00"/>
          </a:solidFill>
          <a:ln w="57150" cap="rnd">
            <a:solidFill>
              <a:srgbClr val="CCFF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sp>
        <p:nvSpPr>
          <p:cNvPr id="4" name="6-конечная звезда 3"/>
          <p:cNvSpPr/>
          <p:nvPr/>
        </p:nvSpPr>
        <p:spPr>
          <a:xfrm>
            <a:off x="1785918" y="1571612"/>
            <a:ext cx="1643074" cy="185738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12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5357818" y="3714752"/>
            <a:ext cx="1643074" cy="185738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20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85728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Составить задачу о космосе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2999"/>
            <a:ext cx="6858000" cy="9143999"/>
          </a:xfrm>
          <a:prstGeom prst="rect">
            <a:avLst/>
          </a:prstGeom>
        </p:spPr>
      </p:pic>
      <p:pic>
        <p:nvPicPr>
          <p:cNvPr id="3" name="Рисунок 2" descr="venera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8" y="357166"/>
            <a:ext cx="3240985" cy="3260034"/>
          </a:xfrm>
          <a:prstGeom prst="ellipse">
            <a:avLst/>
          </a:prstGeom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6215074" y="857232"/>
            <a:ext cx="2286016" cy="71438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076114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венера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85728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 algn="ctr"/>
            <a:endParaRPr lang="ru-RU" sz="4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786058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небе ясном солнце светит,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Космонавт летит в ракете.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внизу леса, поля –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Расстилается Земля.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19" y="214290"/>
            <a:ext cx="4073061" cy="409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095500"/>
            <a:ext cx="4548210" cy="454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-конечная звезда 5"/>
          <p:cNvSpPr/>
          <p:nvPr/>
        </p:nvSpPr>
        <p:spPr>
          <a:xfrm>
            <a:off x="3000364" y="1500174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3214678" y="1857364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928794" y="3143248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571604" y="3000372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357950" y="5500702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858148" y="3929066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2857488" y="500042"/>
            <a:ext cx="1143008" cy="5715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4714876" y="5500702"/>
            <a:ext cx="1143008" cy="6429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178059">
            <a:off x="7114857" y="3907176"/>
            <a:ext cx="428628" cy="70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996219">
            <a:off x="6394668" y="4697153"/>
            <a:ext cx="428628" cy="70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7715642">
            <a:off x="1766978" y="2249212"/>
            <a:ext cx="428628" cy="70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326525">
            <a:off x="2394140" y="1553881"/>
            <a:ext cx="428628" cy="70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1071538" y="1142984"/>
            <a:ext cx="500066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3" name="Рисунок 2" descr="mars fot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3015" y="0"/>
            <a:ext cx="3240985" cy="3244133"/>
          </a:xfrm>
          <a:prstGeom prst="ellipse">
            <a:avLst/>
          </a:prstGeom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6715140" y="357166"/>
            <a:ext cx="1857388" cy="78581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марс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604" y="21429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3143248"/>
            <a:ext cx="59340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b="6771"/>
          <a:stretch>
            <a:fillRect/>
          </a:stretch>
        </p:blipFill>
        <p:spPr bwMode="auto">
          <a:xfrm>
            <a:off x="2895600" y="2924153"/>
            <a:ext cx="6248400" cy="39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91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28572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Созвездие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Большая медведица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sp>
        <p:nvSpPr>
          <p:cNvPr id="4" name="6-конечная звезда 3"/>
          <p:cNvSpPr/>
          <p:nvPr/>
        </p:nvSpPr>
        <p:spPr>
          <a:xfrm>
            <a:off x="428596" y="3000372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1571604" y="2143116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2714612" y="2071678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4572000" y="3786190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3929058" y="2500306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6357950" y="3714752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6858016" y="2143116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2999"/>
            <a:ext cx="6858000" cy="9143999"/>
          </a:xfrm>
          <a:prstGeom prst="rect">
            <a:avLst/>
          </a:prstGeom>
        </p:spPr>
      </p:pic>
      <p:sp>
        <p:nvSpPr>
          <p:cNvPr id="4" name="6-конечная звезда 3"/>
          <p:cNvSpPr/>
          <p:nvPr/>
        </p:nvSpPr>
        <p:spPr>
          <a:xfrm>
            <a:off x="428596" y="3000372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1571604" y="2143116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2714612" y="2071678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4572000" y="3786190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3929058" y="2500306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6357950" y="3714752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6858016" y="2143116"/>
            <a:ext cx="357190" cy="500066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4" idx="0"/>
            <a:endCxn id="5" idx="3"/>
          </p:cNvCxnSpPr>
          <p:nvPr/>
        </p:nvCxnSpPr>
        <p:spPr>
          <a:xfrm flipV="1">
            <a:off x="785786" y="2518166"/>
            <a:ext cx="785818" cy="60722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0"/>
            <a:endCxn id="6" idx="4"/>
          </p:cNvCxnSpPr>
          <p:nvPr/>
        </p:nvCxnSpPr>
        <p:spPr>
          <a:xfrm flipV="1">
            <a:off x="1928794" y="2196695"/>
            <a:ext cx="785818" cy="714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0"/>
            <a:endCxn id="8" idx="4"/>
          </p:cNvCxnSpPr>
          <p:nvPr/>
        </p:nvCxnSpPr>
        <p:spPr>
          <a:xfrm>
            <a:off x="3071802" y="2196695"/>
            <a:ext cx="857256" cy="4286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3893339" y="3250405"/>
            <a:ext cx="1071570" cy="2857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1"/>
            <a:endCxn id="9" idx="3"/>
          </p:cNvCxnSpPr>
          <p:nvPr/>
        </p:nvCxnSpPr>
        <p:spPr>
          <a:xfrm flipV="1">
            <a:off x="4929190" y="4089802"/>
            <a:ext cx="1428760" cy="714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0"/>
            <a:endCxn id="10" idx="2"/>
          </p:cNvCxnSpPr>
          <p:nvPr/>
        </p:nvCxnSpPr>
        <p:spPr>
          <a:xfrm flipV="1">
            <a:off x="6715140" y="2643182"/>
            <a:ext cx="321471" cy="1196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0"/>
            <a:endCxn id="10" idx="4"/>
          </p:cNvCxnSpPr>
          <p:nvPr/>
        </p:nvCxnSpPr>
        <p:spPr>
          <a:xfrm flipV="1">
            <a:off x="4286248" y="2268133"/>
            <a:ext cx="2571768" cy="3571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3" name="Рисунок 2" descr="lumiere_laveder_ful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7818" y="142852"/>
            <a:ext cx="3566988" cy="2965836"/>
          </a:xfrm>
          <a:prstGeom prst="ellipse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6429388" y="428604"/>
            <a:ext cx="1546225" cy="50006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Луна</a:t>
            </a:r>
          </a:p>
          <a:p>
            <a:pPr algn="ctr" rtl="0"/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714356"/>
            <a:ext cx="4857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Домашнее задание</a:t>
            </a:r>
          </a:p>
          <a:p>
            <a:r>
              <a:rPr lang="ru-RU" sz="2800" b="1" i="1" dirty="0" smtClean="0">
                <a:solidFill>
                  <a:srgbClr val="FFC000"/>
                </a:solidFill>
              </a:rPr>
              <a:t>С. 26, № 2, 8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3143248"/>
            <a:ext cx="59340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3" name="Рисунок 2" descr="99520926.jpg"/>
          <p:cNvPicPr/>
          <p:nvPr/>
        </p:nvPicPr>
        <p:blipFill>
          <a:blip r:embed="rId3" cstate="print"/>
          <a:srcRect t="7194" r="31357" b="17626"/>
          <a:stretch>
            <a:fillRect/>
          </a:stretch>
        </p:blipFill>
        <p:spPr>
          <a:xfrm>
            <a:off x="5084031" y="214290"/>
            <a:ext cx="4059969" cy="3156668"/>
          </a:xfrm>
          <a:prstGeom prst="ellipse">
            <a:avLst/>
          </a:prstGeom>
        </p:spPr>
      </p:pic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6143636" y="500042"/>
            <a:ext cx="2309813" cy="100013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Земля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3143248"/>
            <a:ext cx="59340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285728"/>
            <a:ext cx="5143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УРА!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Молодцы!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735" y="1"/>
            <a:ext cx="50132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5158" r="39182"/>
          <a:stretch>
            <a:fillRect/>
          </a:stretch>
        </p:blipFill>
        <p:spPr bwMode="auto">
          <a:xfrm>
            <a:off x="0" y="0"/>
            <a:ext cx="43037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3" name="Рисунок 2" descr="optic_about_19.jpg"/>
          <p:cNvPicPr/>
          <p:nvPr/>
        </p:nvPicPr>
        <p:blipFill>
          <a:blip r:embed="rId3" cstate="print"/>
          <a:srcRect l="19048" t="7691" r="16666" b="3846"/>
          <a:stretch>
            <a:fillRect/>
          </a:stretch>
        </p:blipFill>
        <p:spPr>
          <a:xfrm>
            <a:off x="6858016" y="928670"/>
            <a:ext cx="1928826" cy="1643074"/>
          </a:xfrm>
          <a:prstGeom prst="ellipse">
            <a:avLst/>
          </a:prstGeom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6858016" y="500042"/>
            <a:ext cx="2014544" cy="46991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Солнце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928934"/>
            <a:ext cx="59340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3" y="-1143000"/>
            <a:ext cx="6858000" cy="914399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0" y="0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3714752"/>
            <a:ext cx="67866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–Белка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Стрелка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Лайка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500042"/>
            <a:ext cx="6542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огическая цепочка</a:t>
            </a:r>
            <a:endParaRPr lang="ru-RU" sz="5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осмос\bbaae17f8f9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1142984"/>
            <a:ext cx="55007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2931" t="12931" r="15948" b="15948"/>
          <a:stretch>
            <a:fillRect/>
          </a:stretch>
        </p:blipFill>
        <p:spPr bwMode="auto">
          <a:xfrm>
            <a:off x="4929190" y="178592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2931" t="12931" r="15948" b="15948"/>
          <a:stretch>
            <a:fillRect/>
          </a:stretch>
        </p:blipFill>
        <p:spPr bwMode="auto">
          <a:xfrm>
            <a:off x="3643306" y="4286256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2931" t="12931" r="15948" b="15948"/>
          <a:stretch>
            <a:fillRect/>
          </a:stretch>
        </p:blipFill>
        <p:spPr bwMode="auto">
          <a:xfrm>
            <a:off x="1785918" y="214311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осмос\bbaae17f8f9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1142984"/>
            <a:ext cx="55007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2931" t="12931" r="15948" b="15948"/>
          <a:stretch>
            <a:fillRect/>
          </a:stretch>
        </p:blipFill>
        <p:spPr bwMode="auto">
          <a:xfrm rot="10800000">
            <a:off x="4929190" y="178592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2931" t="12931" r="15948" b="15948"/>
          <a:stretch>
            <a:fillRect/>
          </a:stretch>
        </p:blipFill>
        <p:spPr bwMode="auto">
          <a:xfrm rot="10800000">
            <a:off x="3643306" y="4286256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2931" t="12931" r="15948" b="15948"/>
          <a:stretch>
            <a:fillRect/>
          </a:stretch>
        </p:blipFill>
        <p:spPr bwMode="auto">
          <a:xfrm rot="10800000">
            <a:off x="1785918" y="214311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3999"/>
          </a:xfrm>
          <a:prstGeom prst="rect">
            <a:avLst/>
          </a:prstGeom>
        </p:spPr>
      </p:pic>
      <p:pic>
        <p:nvPicPr>
          <p:cNvPr id="3" name="Рисунок 2" descr="imag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9161" y="142852"/>
            <a:ext cx="3264839" cy="3283888"/>
          </a:xfrm>
          <a:prstGeom prst="ellipse">
            <a:avLst/>
          </a:prstGeom>
        </p:spPr>
      </p:pic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6500826" y="428604"/>
            <a:ext cx="2090738" cy="14097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Меркурий</a:t>
            </a:r>
            <a:endParaRPr lang="ru-RU" sz="4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928934"/>
            <a:ext cx="59340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37_LIGHT_BLUE_STARRY_SKY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42999"/>
            <a:ext cx="6858000" cy="9143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785794"/>
            <a:ext cx="3286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вариант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857232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90-78=12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49+51=100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15+85=100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67-28=39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675" y="638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97</Words>
  <Application>Microsoft Office PowerPoint</Application>
  <PresentationFormat>Экран (4:3)</PresentationFormat>
  <Paragraphs>80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Азат</cp:lastModifiedBy>
  <cp:revision>63</cp:revision>
  <dcterms:created xsi:type="dcterms:W3CDTF">2010-02-10T10:30:34Z</dcterms:created>
  <dcterms:modified xsi:type="dcterms:W3CDTF">2012-01-30T11:52:33Z</dcterms:modified>
</cp:coreProperties>
</file>