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57" r:id="rId5"/>
    <p:sldId id="268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3287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55B46-FA13-4690-BA53-22F39F1E4618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D6197-BFCD-4DDB-A9AE-4E357B8FB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D6197-BFCD-4DDB-A9AE-4E357B8FB22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7B51-433F-41AE-B2C1-BAFD723F9CBB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5117-68CF-432B-B04B-81603A925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7B51-433F-41AE-B2C1-BAFD723F9CBB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5117-68CF-432B-B04B-81603A925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7B51-433F-41AE-B2C1-BAFD723F9CBB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5117-68CF-432B-B04B-81603A925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7B51-433F-41AE-B2C1-BAFD723F9CBB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5117-68CF-432B-B04B-81603A925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7B51-433F-41AE-B2C1-BAFD723F9CBB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5117-68CF-432B-B04B-81603A925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7B51-433F-41AE-B2C1-BAFD723F9CBB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5117-68CF-432B-B04B-81603A925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7B51-433F-41AE-B2C1-BAFD723F9CBB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5117-68CF-432B-B04B-81603A925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7B51-433F-41AE-B2C1-BAFD723F9CBB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5117-68CF-432B-B04B-81603A925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7B51-433F-41AE-B2C1-BAFD723F9CBB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5117-68CF-432B-B04B-81603A925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7B51-433F-41AE-B2C1-BAFD723F9CBB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5117-68CF-432B-B04B-81603A925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7B51-433F-41AE-B2C1-BAFD723F9CBB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5117-68CF-432B-B04B-81603A925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17B51-433F-41AE-B2C1-BAFD723F9CBB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25117-68CF-432B-B04B-81603A925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.81B89F106F52482\Мои документы\азбука\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2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.81B89F106F52482\Мои документы\азбука\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08309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43050"/>
            <a:ext cx="9144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4400" b="1" dirty="0" smtClean="0"/>
              <a:t>   и</a:t>
            </a:r>
            <a:r>
              <a:rPr lang="ru-RU" sz="4400" b="1" dirty="0" smtClean="0">
                <a:solidFill>
                  <a:srgbClr val="0070C0"/>
                </a:solidFill>
              </a:rPr>
              <a:t>щу</a:t>
            </a:r>
            <a:r>
              <a:rPr lang="ru-RU" sz="4400" b="1" dirty="0" smtClean="0"/>
              <a:t>             пи</a:t>
            </a:r>
            <a:r>
              <a:rPr lang="ru-RU" sz="4400" b="1" dirty="0" smtClean="0">
                <a:solidFill>
                  <a:srgbClr val="0070C0"/>
                </a:solidFill>
              </a:rPr>
              <a:t>ща</a:t>
            </a:r>
            <a:r>
              <a:rPr lang="ru-RU" sz="4400" b="1" dirty="0" smtClean="0"/>
              <a:t>                  </a:t>
            </a:r>
            <a:r>
              <a:rPr lang="ru-RU" sz="4400" b="1" dirty="0" smtClean="0">
                <a:solidFill>
                  <a:srgbClr val="0070C0"/>
                </a:solidFill>
              </a:rPr>
              <a:t>щу</a:t>
            </a:r>
            <a:r>
              <a:rPr lang="ru-RU" sz="4400" b="1" dirty="0" smtClean="0"/>
              <a:t>ка</a:t>
            </a:r>
          </a:p>
          <a:p>
            <a:r>
              <a:rPr lang="ru-RU" sz="4400" b="1" dirty="0" smtClean="0"/>
              <a:t>    та</a:t>
            </a:r>
            <a:r>
              <a:rPr lang="ru-RU" sz="4400" b="1" dirty="0" smtClean="0">
                <a:solidFill>
                  <a:srgbClr val="0070C0"/>
                </a:solidFill>
              </a:rPr>
              <a:t>щу  </a:t>
            </a:r>
            <a:r>
              <a:rPr lang="ru-RU" sz="4400" b="1" dirty="0" smtClean="0"/>
              <a:t>         улица                лисица</a:t>
            </a:r>
          </a:p>
          <a:p>
            <a:r>
              <a:rPr lang="ru-RU" sz="4400" b="1" dirty="0" smtClean="0"/>
              <a:t>    чи</a:t>
            </a:r>
            <a:r>
              <a:rPr lang="ru-RU" sz="4400" b="1" dirty="0" smtClean="0">
                <a:solidFill>
                  <a:srgbClr val="0070C0"/>
                </a:solidFill>
              </a:rPr>
              <a:t>щу</a:t>
            </a:r>
            <a:r>
              <a:rPr lang="ru-RU" sz="4400" b="1" dirty="0" smtClean="0"/>
              <a:t>          пуговица          курица</a:t>
            </a:r>
          </a:p>
          <a:p>
            <a:r>
              <a:rPr lang="ru-RU" sz="4400" b="1" dirty="0" smtClean="0"/>
              <a:t>    про</a:t>
            </a:r>
            <a:r>
              <a:rPr lang="ru-RU" sz="4400" b="1" dirty="0" smtClean="0">
                <a:solidFill>
                  <a:srgbClr val="0070C0"/>
                </a:solidFill>
              </a:rPr>
              <a:t>щу </a:t>
            </a:r>
            <a:r>
              <a:rPr lang="ru-RU" sz="4400" b="1" dirty="0" smtClean="0"/>
              <a:t>      Щербинка        гусеница   </a:t>
            </a:r>
            <a:r>
              <a:rPr lang="ru-RU" sz="4400" dirty="0" smtClean="0"/>
              <a:t>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4414" y="1571612"/>
            <a:ext cx="428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,</a:t>
            </a:r>
            <a:endParaRPr lang="ru-RU" sz="60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2643174" y="1643050"/>
            <a:ext cx="158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00166" y="2214554"/>
            <a:ext cx="428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,</a:t>
            </a:r>
            <a:endParaRPr lang="ru-RU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2928934"/>
            <a:ext cx="428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,</a:t>
            </a:r>
            <a:endParaRPr lang="ru-RU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1928794" y="3429000"/>
            <a:ext cx="428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,</a:t>
            </a:r>
            <a:endParaRPr lang="ru-RU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3428992" y="1571612"/>
            <a:ext cx="428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,</a:t>
            </a:r>
            <a:endParaRPr lang="ru-RU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3143240" y="2214554"/>
            <a:ext cx="428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,</a:t>
            </a:r>
            <a:endParaRPr lang="ru-RU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3428992" y="2857496"/>
            <a:ext cx="428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,</a:t>
            </a:r>
            <a:endParaRPr lang="ru-RU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3643306" y="3571876"/>
            <a:ext cx="428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,</a:t>
            </a:r>
            <a:endParaRPr lang="ru-RU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7143768" y="1571612"/>
            <a:ext cx="428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,</a:t>
            </a:r>
            <a:endParaRPr lang="ru-RU" sz="6000" dirty="0"/>
          </a:p>
        </p:txBody>
      </p:sp>
      <p:sp>
        <p:nvSpPr>
          <p:cNvPr id="14" name="TextBox 13"/>
          <p:cNvSpPr txBox="1"/>
          <p:nvPr/>
        </p:nvSpPr>
        <p:spPr>
          <a:xfrm>
            <a:off x="7500958" y="2214554"/>
            <a:ext cx="428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,</a:t>
            </a:r>
            <a:endParaRPr lang="ru-RU" sz="6000" dirty="0"/>
          </a:p>
        </p:txBody>
      </p:sp>
      <p:sp>
        <p:nvSpPr>
          <p:cNvPr id="15" name="TextBox 14"/>
          <p:cNvSpPr txBox="1"/>
          <p:nvPr/>
        </p:nvSpPr>
        <p:spPr>
          <a:xfrm>
            <a:off x="6929454" y="2857496"/>
            <a:ext cx="428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,</a:t>
            </a:r>
            <a:endParaRPr lang="ru-RU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16" y="3571876"/>
            <a:ext cx="428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,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7224" y="1071546"/>
            <a:ext cx="750099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</a:rPr>
              <a:t>Тема урока: </a:t>
            </a:r>
          </a:p>
          <a:p>
            <a:pPr lvl="0"/>
            <a:r>
              <a:rPr lang="ru-RU" sz="4800" b="1" dirty="0" smtClean="0">
                <a:solidFill>
                  <a:srgbClr val="8E3287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</a:t>
            </a:r>
          </a:p>
          <a:p>
            <a:pPr lvl="0"/>
            <a:r>
              <a:rPr lang="ru-RU" sz="4800" b="1" dirty="0" smtClean="0">
                <a:solidFill>
                  <a:srgbClr val="8E3287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Заглавная буква Ц, Щ.</a:t>
            </a:r>
          </a:p>
          <a:p>
            <a:pPr lvl="0"/>
            <a:r>
              <a:rPr lang="ru-RU" sz="4800" b="1" dirty="0" smtClean="0">
                <a:solidFill>
                  <a:srgbClr val="8E3287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Сочетания букв </a:t>
            </a:r>
            <a:r>
              <a:rPr lang="ru-RU" sz="4800" b="1" dirty="0" err="1" smtClean="0">
                <a:solidFill>
                  <a:srgbClr val="8E3287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</a:t>
            </a:r>
            <a:r>
              <a:rPr lang="ru-RU" sz="4800" b="1" dirty="0" smtClean="0">
                <a:solidFill>
                  <a:srgbClr val="8E3287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4800" b="1" dirty="0" err="1" smtClean="0">
                <a:solidFill>
                  <a:srgbClr val="8E3287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ща</a:t>
            </a:r>
            <a:endParaRPr lang="ru-RU" sz="4800" b="1" dirty="0" smtClean="0">
              <a:solidFill>
                <a:srgbClr val="8E3287"/>
              </a:solidFill>
              <a:latin typeface="Arial" pitchFamily="34" charset="0"/>
              <a:cs typeface="Arial" pitchFamily="34" charset="0"/>
            </a:endParaRPr>
          </a:p>
          <a:p>
            <a:endParaRPr lang="ru-RU" sz="4800" b="1" dirty="0">
              <a:solidFill>
                <a:srgbClr val="8E328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214422"/>
            <a:ext cx="8786874" cy="415498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площ</a:t>
            </a:r>
            <a:r>
              <a:rPr lang="ru-RU" sz="66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6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дка        тащ</a:t>
            </a:r>
            <a:r>
              <a:rPr lang="ru-RU" sz="66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lang="ru-RU" sz="6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пищ</a:t>
            </a:r>
            <a:r>
              <a:rPr lang="ru-RU" sz="66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6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            чищ</a:t>
            </a:r>
            <a:r>
              <a:rPr lang="ru-RU" sz="66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lang="ru-RU" sz="6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прощ</a:t>
            </a:r>
            <a:r>
              <a:rPr lang="ru-RU" sz="66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6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            щ</a:t>
            </a:r>
            <a:r>
              <a:rPr lang="ru-RU" sz="66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lang="ru-RU" sz="6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пает</a:t>
            </a:r>
            <a:endParaRPr lang="ru-RU" sz="66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рощ</a:t>
            </a:r>
            <a:r>
              <a:rPr lang="ru-RU" sz="66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6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щ</a:t>
            </a:r>
            <a:r>
              <a:rPr lang="ru-RU" sz="66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lang="ru-RU" sz="6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рится</a:t>
            </a:r>
            <a:endParaRPr lang="ru-RU" sz="6600" b="1" dirty="0" smtClean="0">
              <a:latin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2500298" y="1428736"/>
            <a:ext cx="71438" cy="714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2071670" y="2428868"/>
            <a:ext cx="71438" cy="7143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2393141" y="3464719"/>
            <a:ext cx="142876" cy="714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1000100" y="4500570"/>
            <a:ext cx="71438" cy="714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7036611" y="1464455"/>
            <a:ext cx="142876" cy="714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5965041" y="2464587"/>
            <a:ext cx="142876" cy="714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6179355" y="3464719"/>
            <a:ext cx="142876" cy="714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6035685" y="4536289"/>
            <a:ext cx="143670" cy="722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859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8E3287"/>
                </a:solidFill>
              </a:rPr>
              <a:t>Площадка молодняка</a:t>
            </a:r>
            <a:endParaRPr lang="ru-RU" sz="6600" b="1" dirty="0">
              <a:solidFill>
                <a:srgbClr val="8E328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6050" y="1785926"/>
            <a:ext cx="428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,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6710" y="1785926"/>
            <a:ext cx="428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,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928670"/>
            <a:ext cx="864399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</a:rPr>
              <a:t>рез-вят-ся</a:t>
            </a:r>
            <a:r>
              <a:rPr lang="ru-RU" sz="4000" b="1" dirty="0" smtClean="0">
                <a:solidFill>
                  <a:srgbClr val="002060"/>
                </a:solidFill>
              </a:rPr>
              <a:t>                          </a:t>
            </a:r>
            <a:r>
              <a:rPr lang="ru-RU" sz="4000" b="1" dirty="0" err="1" smtClean="0">
                <a:solidFill>
                  <a:srgbClr val="002060"/>
                </a:solidFill>
              </a:rPr>
              <a:t>пу-шис-тых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r>
              <a:rPr lang="ru-RU" sz="4000" b="1" dirty="0" err="1" smtClean="0">
                <a:solidFill>
                  <a:srgbClr val="002060"/>
                </a:solidFill>
              </a:rPr>
              <a:t>мед-ве-жа-та</a:t>
            </a:r>
            <a:r>
              <a:rPr lang="ru-RU" sz="4000" b="1" dirty="0" smtClean="0">
                <a:solidFill>
                  <a:srgbClr val="002060"/>
                </a:solidFill>
              </a:rPr>
              <a:t>                    </a:t>
            </a:r>
            <a:r>
              <a:rPr lang="ru-RU" sz="4000" b="1" dirty="0" err="1" smtClean="0">
                <a:solidFill>
                  <a:srgbClr val="002060"/>
                </a:solidFill>
              </a:rPr>
              <a:t>пу-бли-кой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r>
              <a:rPr lang="ru-RU" sz="4000" b="1" dirty="0" err="1" smtClean="0">
                <a:solidFill>
                  <a:srgbClr val="002060"/>
                </a:solidFill>
              </a:rPr>
              <a:t>ти-гря-та</a:t>
            </a:r>
            <a:r>
              <a:rPr lang="ru-RU" sz="4000" b="1" dirty="0" smtClean="0">
                <a:solidFill>
                  <a:srgbClr val="002060"/>
                </a:solidFill>
              </a:rPr>
              <a:t>                             </a:t>
            </a:r>
            <a:r>
              <a:rPr lang="ru-RU" sz="4000" b="1" dirty="0" err="1" smtClean="0">
                <a:solidFill>
                  <a:srgbClr val="002060"/>
                </a:solidFill>
              </a:rPr>
              <a:t>хищ-ни-ки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r>
              <a:rPr lang="ru-RU" sz="4000" b="1" dirty="0" err="1" smtClean="0">
                <a:solidFill>
                  <a:srgbClr val="002060"/>
                </a:solidFill>
              </a:rPr>
              <a:t>взрос-лы-е</a:t>
            </a:r>
            <a:r>
              <a:rPr lang="ru-RU" sz="4000" b="1" dirty="0" smtClean="0">
                <a:solidFill>
                  <a:srgbClr val="002060"/>
                </a:solidFill>
              </a:rPr>
              <a:t>                         </a:t>
            </a:r>
            <a:r>
              <a:rPr lang="ru-RU" sz="4000" b="1" dirty="0" err="1" smtClean="0">
                <a:solidFill>
                  <a:srgbClr val="002060"/>
                </a:solidFill>
              </a:rPr>
              <a:t>кри-ча-щих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r>
              <a:rPr lang="ru-RU" sz="4000" b="1" dirty="0" err="1" smtClean="0">
                <a:solidFill>
                  <a:srgbClr val="002060"/>
                </a:solidFill>
              </a:rPr>
              <a:t>раз-но-цвет-ны-е</a:t>
            </a:r>
            <a:r>
              <a:rPr lang="ru-RU" sz="4000" b="1" dirty="0" smtClean="0">
                <a:solidFill>
                  <a:srgbClr val="002060"/>
                </a:solidFill>
              </a:rPr>
              <a:t>             </a:t>
            </a:r>
            <a:r>
              <a:rPr lang="ru-RU" sz="4000" b="1" dirty="0" err="1" smtClean="0">
                <a:solidFill>
                  <a:srgbClr val="002060"/>
                </a:solidFill>
              </a:rPr>
              <a:t>зри-те-лей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r>
              <a:rPr lang="ru-RU" sz="4000" b="1" dirty="0" err="1" smtClean="0">
                <a:solidFill>
                  <a:srgbClr val="002060"/>
                </a:solidFill>
              </a:rPr>
              <a:t>цир-ко-вых</a:t>
            </a:r>
            <a:r>
              <a:rPr lang="ru-RU" sz="4000" b="1" dirty="0" smtClean="0">
                <a:solidFill>
                  <a:srgbClr val="002060"/>
                </a:solidFill>
              </a:rPr>
              <a:t>                        </a:t>
            </a:r>
            <a:r>
              <a:rPr lang="ru-RU" sz="4000" b="1" dirty="0" err="1" smtClean="0">
                <a:solidFill>
                  <a:srgbClr val="002060"/>
                </a:solidFill>
              </a:rPr>
              <a:t>у-вле-че-ны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r>
              <a:rPr lang="ru-RU" sz="4000" b="1" dirty="0">
                <a:solidFill>
                  <a:srgbClr val="002060"/>
                </a:solidFill>
              </a:rPr>
              <a:t>н</a:t>
            </a:r>
            <a:r>
              <a:rPr lang="ru-RU" sz="4000" b="1" dirty="0" smtClean="0">
                <a:solidFill>
                  <a:srgbClr val="002060"/>
                </a:solidFill>
              </a:rPr>
              <a:t>е </a:t>
            </a:r>
            <a:r>
              <a:rPr lang="ru-RU" sz="4000" b="1" dirty="0" err="1" smtClean="0">
                <a:solidFill>
                  <a:srgbClr val="002060"/>
                </a:solidFill>
              </a:rPr>
              <a:t>сму-ща-ет</a:t>
            </a:r>
            <a:r>
              <a:rPr lang="ru-RU" sz="4000" b="1" dirty="0" smtClean="0">
                <a:solidFill>
                  <a:srgbClr val="002060"/>
                </a:solidFill>
              </a:rPr>
              <a:t>                     </a:t>
            </a:r>
            <a:r>
              <a:rPr lang="ru-RU" sz="4000" b="1" dirty="0" err="1" smtClean="0">
                <a:solidFill>
                  <a:srgbClr val="002060"/>
                </a:solidFill>
              </a:rPr>
              <a:t>за-жгут-ся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r>
              <a:rPr lang="ru-RU" sz="4000" b="1" dirty="0">
                <a:solidFill>
                  <a:srgbClr val="002060"/>
                </a:solidFill>
              </a:rPr>
              <a:t>з</a:t>
            </a:r>
            <a:r>
              <a:rPr lang="ru-RU" sz="4000" b="1" dirty="0" smtClean="0">
                <a:solidFill>
                  <a:srgbClr val="002060"/>
                </a:solidFill>
              </a:rPr>
              <a:t>а </a:t>
            </a:r>
            <a:r>
              <a:rPr lang="ru-RU" sz="4000" b="1" dirty="0" err="1" smtClean="0">
                <a:solidFill>
                  <a:srgbClr val="002060"/>
                </a:solidFill>
              </a:rPr>
              <a:t>о-гра-дой</a:t>
            </a:r>
            <a:r>
              <a:rPr lang="ru-RU" sz="4000" b="1" dirty="0" smtClean="0">
                <a:solidFill>
                  <a:srgbClr val="002060"/>
                </a:solidFill>
              </a:rPr>
              <a:t>                      </a:t>
            </a:r>
            <a:r>
              <a:rPr lang="ru-RU" sz="4000" b="1" dirty="0" err="1" smtClean="0">
                <a:solidFill>
                  <a:srgbClr val="002060"/>
                </a:solidFill>
              </a:rPr>
              <a:t>вмес-те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500042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,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795442" y="723880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,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500298" y="1071546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,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500166" y="1785926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,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14414" y="2357430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,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2571736" y="3000372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,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2357422" y="3643314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,</a:t>
            </a:r>
            <a:endParaRPr lang="ru-RU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2428860" y="4214818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,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1857356" y="4857760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,</a:t>
            </a:r>
            <a:endParaRPr lang="ru-RU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6643702" y="571480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,</a:t>
            </a:r>
            <a:endParaRPr lang="ru-RU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5929322" y="1142984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,</a:t>
            </a:r>
            <a:endParaRPr lang="ru-RU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5929322" y="1785926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,</a:t>
            </a:r>
            <a:endParaRPr lang="ru-RU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6929454" y="2428868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,</a:t>
            </a:r>
            <a:endParaRPr lang="ru-RU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6215074" y="3000372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,</a:t>
            </a:r>
            <a:endParaRPr lang="ru-RU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7929586" y="3571876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,</a:t>
            </a:r>
            <a:endParaRPr lang="ru-RU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6715140" y="4214818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,</a:t>
            </a:r>
            <a:endParaRPr lang="ru-RU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6286512" y="4786322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,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71582"/>
            <a:ext cx="8358246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Суффиксы   -</a:t>
            </a:r>
            <a:r>
              <a:rPr lang="ru-RU" sz="4400" b="1" dirty="0" err="1" smtClean="0">
                <a:solidFill>
                  <a:srgbClr val="FF0000"/>
                </a:solidFill>
              </a:rPr>
              <a:t>ат</a:t>
            </a:r>
            <a:r>
              <a:rPr lang="ru-RU" sz="4400" b="1" dirty="0" smtClean="0">
                <a:solidFill>
                  <a:srgbClr val="FF0000"/>
                </a:solidFill>
              </a:rPr>
              <a:t>    - </a:t>
            </a:r>
            <a:r>
              <a:rPr lang="ru-RU" sz="4400" b="1" dirty="0" err="1" smtClean="0">
                <a:solidFill>
                  <a:srgbClr val="FF0000"/>
                </a:solidFill>
              </a:rPr>
              <a:t>ят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pPr algn="ctr"/>
            <a:endParaRPr lang="ru-RU" dirty="0"/>
          </a:p>
          <a:p>
            <a:r>
              <a:rPr lang="ru-RU" sz="4000" b="1" dirty="0" smtClean="0"/>
              <a:t>                      -медвеж</a:t>
            </a:r>
            <a:r>
              <a:rPr lang="ru-RU" sz="4000" b="1" dirty="0" smtClean="0">
                <a:solidFill>
                  <a:srgbClr val="0070C0"/>
                </a:solidFill>
              </a:rPr>
              <a:t>ат</a:t>
            </a:r>
            <a:r>
              <a:rPr lang="ru-RU" sz="4000" b="1" dirty="0" smtClean="0"/>
              <a:t>а</a:t>
            </a:r>
          </a:p>
          <a:p>
            <a:pPr algn="ctr"/>
            <a:endParaRPr lang="ru-RU" sz="4000" b="1" dirty="0"/>
          </a:p>
          <a:p>
            <a:pPr algn="ctr"/>
            <a:r>
              <a:rPr lang="ru-RU" sz="4000" b="1" dirty="0" smtClean="0"/>
              <a:t>          волч</a:t>
            </a:r>
            <a:r>
              <a:rPr lang="ru-RU" sz="4000" b="1" dirty="0" smtClean="0">
                <a:solidFill>
                  <a:srgbClr val="0070C0"/>
                </a:solidFill>
              </a:rPr>
              <a:t>ат</a:t>
            </a:r>
            <a:r>
              <a:rPr lang="ru-RU" sz="4000" b="1" dirty="0" smtClean="0"/>
              <a:t>а-</a:t>
            </a:r>
          </a:p>
          <a:p>
            <a:pPr algn="ctr"/>
            <a:endParaRPr lang="ru-RU" sz="4000" b="1" dirty="0" smtClean="0"/>
          </a:p>
          <a:p>
            <a:r>
              <a:rPr lang="ru-RU" sz="4000" b="1" dirty="0"/>
              <a:t> </a:t>
            </a:r>
            <a:r>
              <a:rPr lang="ru-RU" sz="4000" b="1" dirty="0" smtClean="0"/>
              <a:t>                   -щен</a:t>
            </a:r>
            <a:r>
              <a:rPr lang="ru-RU" sz="4000" b="1" dirty="0" smtClean="0">
                <a:solidFill>
                  <a:srgbClr val="0070C0"/>
                </a:solidFill>
              </a:rPr>
              <a:t>ят</a:t>
            </a:r>
            <a:r>
              <a:rPr lang="ru-RU" sz="4000" b="1" dirty="0" smtClean="0"/>
              <a:t>а</a:t>
            </a:r>
          </a:p>
          <a:p>
            <a:pPr algn="ctr"/>
            <a:endParaRPr lang="ru-RU" sz="4000" b="1" dirty="0"/>
          </a:p>
          <a:p>
            <a:pPr algn="ctr"/>
            <a:r>
              <a:rPr lang="ru-RU" sz="4000" b="1" dirty="0" smtClean="0"/>
              <a:t>                  тигр</a:t>
            </a:r>
            <a:r>
              <a:rPr lang="ru-RU" sz="4000" b="1" dirty="0" smtClean="0">
                <a:solidFill>
                  <a:srgbClr val="0070C0"/>
                </a:solidFill>
              </a:rPr>
              <a:t>ят</a:t>
            </a:r>
            <a:r>
              <a:rPr lang="ru-RU" sz="4000" b="1" dirty="0" smtClean="0"/>
              <a:t>а-</a:t>
            </a:r>
          </a:p>
          <a:p>
            <a:pPr algn="ctr"/>
            <a:endParaRPr lang="ru-RU" sz="4000" b="1" dirty="0"/>
          </a:p>
          <a:p>
            <a:pPr algn="ctr"/>
            <a:r>
              <a:rPr lang="ru-RU" sz="4000" b="1" dirty="0" smtClean="0"/>
              <a:t>-  -кот</a:t>
            </a:r>
            <a:r>
              <a:rPr lang="ru-RU" sz="4000" b="1" dirty="0" smtClean="0">
                <a:solidFill>
                  <a:srgbClr val="0070C0"/>
                </a:solidFill>
              </a:rPr>
              <a:t>ят</a:t>
            </a:r>
            <a:r>
              <a:rPr lang="ru-RU" sz="4000" b="1" dirty="0" smtClean="0"/>
              <a:t>а</a:t>
            </a:r>
            <a:endParaRPr lang="ru-RU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3463" t="35670" r="3469" b="2822"/>
          <a:stretch>
            <a:fillRect/>
          </a:stretch>
        </p:blipFill>
        <p:spPr bwMode="auto">
          <a:xfrm>
            <a:off x="7072330" y="2160260"/>
            <a:ext cx="937912" cy="116301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63463" t="35670" r="3469" b="2822"/>
          <a:stretch>
            <a:fillRect/>
          </a:stretch>
        </p:blipFill>
        <p:spPr bwMode="auto">
          <a:xfrm flipH="1">
            <a:off x="6286512" y="2339876"/>
            <a:ext cx="785818" cy="98339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3463" t="35670" r="3469" b="2822"/>
          <a:stretch>
            <a:fillRect/>
          </a:stretch>
        </p:blipFill>
        <p:spPr bwMode="auto">
          <a:xfrm>
            <a:off x="7858148" y="2143116"/>
            <a:ext cx="937912" cy="116301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39653" t="27733" r="11405" b="12743"/>
          <a:stretch>
            <a:fillRect/>
          </a:stretch>
        </p:blipFill>
        <p:spPr bwMode="auto">
          <a:xfrm>
            <a:off x="6715140" y="4429132"/>
            <a:ext cx="1285884" cy="1042609"/>
          </a:xfrm>
          <a:prstGeom prst="snip2Same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 l="39653" t="27733" r="11405" b="12743"/>
          <a:stretch>
            <a:fillRect/>
          </a:stretch>
        </p:blipFill>
        <p:spPr bwMode="auto">
          <a:xfrm flipH="1">
            <a:off x="7643834" y="4429132"/>
            <a:ext cx="1204922" cy="1042609"/>
          </a:xfrm>
          <a:prstGeom prst="trapezoid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 l="6584" t="57495" r="48442" b="4806"/>
          <a:stretch>
            <a:fillRect/>
          </a:stretch>
        </p:blipFill>
        <p:spPr bwMode="auto">
          <a:xfrm>
            <a:off x="857224" y="3500438"/>
            <a:ext cx="1872428" cy="1046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C:\Documents and Settings\Admin.81B89F106F52482\Мои документы\Организатор клипов (Microsoft)\j0398691.wmf"/>
          <p:cNvPicPr>
            <a:picLocks noChangeAspect="1" noChangeArrowheads="1"/>
          </p:cNvPicPr>
          <p:nvPr/>
        </p:nvPicPr>
        <p:blipFill>
          <a:blip r:embed="rId7"/>
          <a:srcRect l="23873" r="4509" b="10850"/>
          <a:stretch>
            <a:fillRect/>
          </a:stretch>
        </p:blipFill>
        <p:spPr bwMode="auto">
          <a:xfrm>
            <a:off x="1571604" y="1142984"/>
            <a:ext cx="785818" cy="981589"/>
          </a:xfrm>
          <a:prstGeom prst="rect">
            <a:avLst/>
          </a:prstGeom>
          <a:noFill/>
        </p:spPr>
      </p:pic>
      <p:pic>
        <p:nvPicPr>
          <p:cNvPr id="11" name="Picture 5" descr="C:\Documents and Settings\Admin.81B89F106F52482\Мои документы\Организатор клипов (Microsoft)\j0398691.wmf"/>
          <p:cNvPicPr>
            <a:picLocks noChangeAspect="1" noChangeArrowheads="1"/>
          </p:cNvPicPr>
          <p:nvPr/>
        </p:nvPicPr>
        <p:blipFill>
          <a:blip r:embed="rId7"/>
          <a:srcRect l="23873" r="4509" b="10850"/>
          <a:stretch>
            <a:fillRect/>
          </a:stretch>
        </p:blipFill>
        <p:spPr bwMode="auto">
          <a:xfrm>
            <a:off x="2143108" y="1142984"/>
            <a:ext cx="785818" cy="981589"/>
          </a:xfrm>
          <a:prstGeom prst="rect">
            <a:avLst/>
          </a:prstGeom>
          <a:noFill/>
        </p:spPr>
      </p:pic>
      <p:pic>
        <p:nvPicPr>
          <p:cNvPr id="12" name="Picture 5" descr="C:\Documents and Settings\Admin.81B89F106F52482\Мои документы\Организатор клипов (Microsoft)\j0398691.wmf"/>
          <p:cNvPicPr>
            <a:picLocks noChangeAspect="1" noChangeArrowheads="1"/>
          </p:cNvPicPr>
          <p:nvPr/>
        </p:nvPicPr>
        <p:blipFill>
          <a:blip r:embed="rId7"/>
          <a:srcRect l="23873" r="4509" b="10850"/>
          <a:stretch>
            <a:fillRect/>
          </a:stretch>
        </p:blipFill>
        <p:spPr bwMode="auto">
          <a:xfrm>
            <a:off x="928662" y="1142984"/>
            <a:ext cx="785818" cy="981589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 l="1880" t="49024" r="77434"/>
          <a:stretch>
            <a:fillRect/>
          </a:stretch>
        </p:blipFill>
        <p:spPr bwMode="auto">
          <a:xfrm>
            <a:off x="857224" y="5214950"/>
            <a:ext cx="812427" cy="14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 cstate="print"/>
          <a:srcRect l="1880" t="49024" r="77434"/>
          <a:stretch>
            <a:fillRect/>
          </a:stretch>
        </p:blipFill>
        <p:spPr bwMode="auto">
          <a:xfrm>
            <a:off x="1643042" y="5214950"/>
            <a:ext cx="812427" cy="14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9" cstate="print"/>
          <a:srcRect l="1880" t="49024" r="77434"/>
          <a:stretch>
            <a:fillRect/>
          </a:stretch>
        </p:blipFill>
        <p:spPr bwMode="auto">
          <a:xfrm flipH="1">
            <a:off x="2428860" y="5214950"/>
            <a:ext cx="785817" cy="14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10" cstate="print"/>
          <a:srcRect l="1880" t="49024" r="77434"/>
          <a:stretch>
            <a:fillRect/>
          </a:stretch>
        </p:blipFill>
        <p:spPr bwMode="auto">
          <a:xfrm flipH="1">
            <a:off x="3214678" y="5214950"/>
            <a:ext cx="714380" cy="14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5000628" y="1285860"/>
            <a:ext cx="214314" cy="2143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6200000" flipH="1">
            <a:off x="5214942" y="1285860"/>
            <a:ext cx="214314" cy="2143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 flipH="1" flipV="1">
            <a:off x="5286380" y="2500306"/>
            <a:ext cx="214314" cy="2143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3929058" y="3714752"/>
            <a:ext cx="214314" cy="2143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5715008" y="4929198"/>
            <a:ext cx="214314" cy="2143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4929190" y="6143644"/>
            <a:ext cx="214314" cy="2143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6200000" flipH="1">
            <a:off x="5500694" y="2500306"/>
            <a:ext cx="204790" cy="2047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6200000" flipH="1">
            <a:off x="4143372" y="3714752"/>
            <a:ext cx="204790" cy="2047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6200000" flipH="1">
            <a:off x="5929322" y="4929198"/>
            <a:ext cx="204790" cy="2047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5143504" y="6143644"/>
            <a:ext cx="204790" cy="2047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6200000" flipH="1">
            <a:off x="5572132" y="357166"/>
            <a:ext cx="204790" cy="2047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6200000" flipH="1">
            <a:off x="6858016" y="357166"/>
            <a:ext cx="204790" cy="2047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 flipH="1" flipV="1">
            <a:off x="5357818" y="357166"/>
            <a:ext cx="214314" cy="2143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 flipH="1" flipV="1">
            <a:off x="6643702" y="357166"/>
            <a:ext cx="214314" cy="2143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357430"/>
            <a:ext cx="72866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</a:rPr>
              <a:t>Спасибо за урок!</a:t>
            </a:r>
            <a:endParaRPr lang="ru-RU" sz="6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115</Words>
  <Application>Microsoft Office PowerPoint</Application>
  <PresentationFormat>Экран (4:3)</PresentationFormat>
  <Paragraphs>66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Площадка молодняка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Айсен-2</dc:creator>
  <cp:lastModifiedBy>DNA7 X86</cp:lastModifiedBy>
  <cp:revision>44</cp:revision>
  <dcterms:created xsi:type="dcterms:W3CDTF">2011-03-13T16:12:13Z</dcterms:created>
  <dcterms:modified xsi:type="dcterms:W3CDTF">2012-01-28T07:20:09Z</dcterms:modified>
</cp:coreProperties>
</file>