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93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88" r:id="rId12"/>
    <p:sldId id="294" r:id="rId13"/>
    <p:sldId id="257" r:id="rId14"/>
    <p:sldId id="258" r:id="rId15"/>
    <p:sldId id="259" r:id="rId16"/>
    <p:sldId id="287" r:id="rId17"/>
    <p:sldId id="272" r:id="rId18"/>
    <p:sldId id="295" r:id="rId19"/>
    <p:sldId id="274" r:id="rId20"/>
    <p:sldId id="275" r:id="rId21"/>
    <p:sldId id="276" r:id="rId22"/>
    <p:sldId id="277" r:id="rId23"/>
    <p:sldId id="278" r:id="rId24"/>
    <p:sldId id="292" r:id="rId25"/>
    <p:sldId id="280" r:id="rId26"/>
    <p:sldId id="281" r:id="rId27"/>
    <p:sldId id="282" r:id="rId28"/>
    <p:sldId id="283" r:id="rId29"/>
    <p:sldId id="284" r:id="rId30"/>
    <p:sldId id="286" r:id="rId31"/>
    <p:sldId id="291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FD037E-D7C2-41E6-A54B-03A51E864DE3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ABA246-FB75-4B64-A195-FA2CE3DFE1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780928"/>
            <a:ext cx="7608022" cy="216024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«Овощи + фрукты + ягоды = здоровье»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445224"/>
            <a:ext cx="2952328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Автор: учитель начальных классов Великанова Ю.А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31" name="Picture 7" descr="C:\Users\дом\Desktop\Конкурс презентаций\d25692d6df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3888432" cy="253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331640" y="188640"/>
            <a:ext cx="7416824" cy="86409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400" b="1" noProof="0" dirty="0" smtClean="0"/>
              <a:t>МОУ </a:t>
            </a:r>
            <a:r>
              <a:rPr lang="ru-RU" sz="1400" b="1" noProof="0" dirty="0" err="1" smtClean="0"/>
              <a:t>Курьяновская</a:t>
            </a:r>
            <a:r>
              <a:rPr lang="ru-RU" sz="1400" b="1" noProof="0" dirty="0" smtClean="0"/>
              <a:t> ООШ Галичского муниципального района Костромской области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Картофель - клубни</a:t>
            </a:r>
            <a:endParaRPr lang="ru-RU" dirty="0"/>
          </a:p>
        </p:txBody>
      </p:sp>
      <p:pic>
        <p:nvPicPr>
          <p:cNvPr id="7" name="Содержимое 6" descr="image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4837" b="9564"/>
          <a:stretch>
            <a:fillRect/>
          </a:stretch>
        </p:blipFill>
        <p:spPr>
          <a:xfrm>
            <a:off x="4067944" y="1916832"/>
            <a:ext cx="4704581" cy="457278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3960440" cy="466344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Неказиста, мешковата,</a:t>
            </a:r>
          </a:p>
          <a:p>
            <a:pPr>
              <a:buNone/>
            </a:pPr>
            <a:r>
              <a:rPr lang="ru-RU" dirty="0" smtClean="0"/>
              <a:t>    А придёт на стол она, </a:t>
            </a:r>
          </a:p>
          <a:p>
            <a:pPr>
              <a:buNone/>
            </a:pPr>
            <a:r>
              <a:rPr lang="ru-RU" dirty="0" smtClean="0"/>
              <a:t>    Скажут весело ребята:</a:t>
            </a:r>
          </a:p>
          <a:p>
            <a:pPr>
              <a:buNone/>
            </a:pPr>
            <a:r>
              <a:rPr lang="ru-RU" dirty="0" smtClean="0"/>
              <a:t>    «Ну рассыпчата, вкусна!» 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Вывод первый</a:t>
            </a:r>
            <a:endParaRPr lang="ru-RU" sz="36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5482952" cy="2022036"/>
          </a:xfrm>
        </p:spPr>
        <p:txBody>
          <a:bodyPr>
            <a:noAutofit/>
          </a:bodyPr>
          <a:lstStyle/>
          <a:p>
            <a:r>
              <a:rPr lang="ru-RU" sz="2400" dirty="0" smtClean="0"/>
              <a:t> Как влияет употребление овощей на наш организм?</a:t>
            </a:r>
          </a:p>
          <a:p>
            <a:r>
              <a:rPr lang="ru-RU" sz="2400" dirty="0" smtClean="0"/>
              <a:t>Должны ли овощи присутствовать на нашем столе ежедневно? Почему так считаете?</a:t>
            </a:r>
          </a:p>
          <a:p>
            <a:endParaRPr lang="ru-RU" sz="2400" dirty="0" smtClean="0"/>
          </a:p>
          <a:p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51720" y="3645024"/>
            <a:ext cx="6558880" cy="28083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Овощи обеспечивают витаминами организм, человек становится сильным, меньше болеет.</a:t>
            </a:r>
          </a:p>
          <a:p>
            <a:r>
              <a:rPr lang="ru-RU" dirty="0" smtClean="0"/>
              <a:t>Человек становится здоровым, меньше устаёт.</a:t>
            </a:r>
          </a:p>
          <a:p>
            <a:endParaRPr lang="ru-RU" dirty="0"/>
          </a:p>
        </p:txBody>
      </p:sp>
      <p:pic>
        <p:nvPicPr>
          <p:cNvPr id="3074" name="Picture 2" descr="C:\Users\дом\Desktop\Конкурс презентаций\istock_000013874309small.jpg"/>
          <p:cNvPicPr>
            <a:picLocks noChangeAspect="1" noChangeArrowheads="1"/>
          </p:cNvPicPr>
          <p:nvPr/>
        </p:nvPicPr>
        <p:blipFill>
          <a:blip r:embed="rId2" cstate="print"/>
          <a:srcRect l="21506"/>
          <a:stretch>
            <a:fillRect/>
          </a:stretch>
        </p:blipFill>
        <p:spPr bwMode="auto">
          <a:xfrm>
            <a:off x="5718583" y="692696"/>
            <a:ext cx="314253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256" y="161256"/>
            <a:ext cx="6696744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04665"/>
            <a:ext cx="4263176" cy="936104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фрукты</a:t>
            </a:r>
            <a:endParaRPr lang="ru-RU" sz="8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816424" cy="46634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Кислый на вкус. Богат витамином С, повышает сопротивляемость организма                                         к инфекционным заболеваниям.                    В народной медицине применяют при заболевании сердца. Плоды лимона находят большое применение в кондитерской промышленности: конфеты, цукаты, эссенции.</a:t>
            </a:r>
          </a:p>
          <a:p>
            <a:pPr algn="just"/>
            <a:endParaRPr lang="ru-RU" dirty="0"/>
          </a:p>
        </p:txBody>
      </p:sp>
      <p:pic>
        <p:nvPicPr>
          <p:cNvPr id="5" name="Содержимое 4" descr="Лимон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1552" y="1556792"/>
            <a:ext cx="4032448" cy="4032448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Персик</a:t>
            </a:r>
            <a:endParaRPr lang="ru-RU" dirty="0"/>
          </a:p>
        </p:txBody>
      </p:sp>
      <p:pic>
        <p:nvPicPr>
          <p:cNvPr id="5" name="Содержимое 4" descr="Перси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1741" y="2276872"/>
            <a:ext cx="4559747" cy="32403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Очень теплолюбивое растение. Форма удлинённая, яйцеобразная. Полезные вещества: железо, медь, йод, витамин </a:t>
            </a:r>
            <a:r>
              <a:rPr lang="en-US" dirty="0" smtClean="0"/>
              <a:t>E</a:t>
            </a:r>
            <a:r>
              <a:rPr lang="ru-RU" dirty="0" smtClean="0"/>
              <a:t>, является легкоусвояемым диетическим продуктом. Из персика можно приготовить фруктовый салат, </a:t>
            </a:r>
            <a:r>
              <a:rPr lang="ru-RU" dirty="0" err="1" smtClean="0"/>
              <a:t>щербет</a:t>
            </a:r>
            <a:r>
              <a:rPr lang="ru-RU" dirty="0" smtClean="0"/>
              <a:t>, сок, варенье, компот.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4077072"/>
            <a:ext cx="7096832" cy="24482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Богаты плоды витаминами </a:t>
            </a:r>
            <a:r>
              <a:rPr lang="en-US" dirty="0" smtClean="0"/>
              <a:t>C</a:t>
            </a:r>
            <a:r>
              <a:rPr lang="ru-RU" dirty="0" smtClean="0"/>
              <a:t> и </a:t>
            </a:r>
            <a:r>
              <a:rPr lang="en-US" dirty="0" smtClean="0"/>
              <a:t>P</a:t>
            </a:r>
            <a:r>
              <a:rPr lang="ru-RU" dirty="0" smtClean="0"/>
              <a:t>. Ежедневное употребление в пищу 1-2 плодов снижает риск возникновения простудных заболеваний в три раза. Рекомендуют употреблять яблоки при заболевании печени и почек. Яблоки продлевают молодость, придают силу, помогают бороться с болезнями. Из яблок готовят варенье, джем, крем, компот, сок, запекают в духовке.</a:t>
            </a:r>
          </a:p>
          <a:p>
            <a:endParaRPr lang="ru-RU" dirty="0"/>
          </a:p>
        </p:txBody>
      </p:sp>
      <p:pic>
        <p:nvPicPr>
          <p:cNvPr id="6" name="Содержимое 5" descr="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7386" y="332655"/>
            <a:ext cx="4423045" cy="3312369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5842992" cy="1162050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Вывод второй</a:t>
            </a:r>
            <a:endParaRPr lang="ru-RU" sz="36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4834880" cy="11579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Почему важно ежедневно употреблять в пищу фрукты?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91880" y="3212976"/>
            <a:ext cx="5472608" cy="3096344"/>
          </a:xfrm>
        </p:spPr>
        <p:txBody>
          <a:bodyPr/>
          <a:lstStyle/>
          <a:p>
            <a:r>
              <a:rPr lang="ru-RU" dirty="0" smtClean="0"/>
              <a:t>В них много витаминов, различных солей и других полезных для здоровья веществ.</a:t>
            </a:r>
          </a:p>
          <a:p>
            <a:endParaRPr lang="ru-RU" dirty="0"/>
          </a:p>
        </p:txBody>
      </p:sp>
      <p:pic>
        <p:nvPicPr>
          <p:cNvPr id="4098" name="Picture 2" descr="C:\Users\дом\Desktop\Конкурс презентаций\1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2522"/>
            <a:ext cx="2952328" cy="399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11266" name="Picture 2" descr="C:\Users\дом\Desktop\Конкурс презентаций\2d5f548bf057a34442ef536674ee2ab3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938" y="1334661"/>
            <a:ext cx="6913501" cy="51906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75" r="2685"/>
          <a:stretch>
            <a:fillRect/>
          </a:stretch>
        </p:blipFill>
        <p:spPr bwMode="auto">
          <a:xfrm>
            <a:off x="2411760" y="1268760"/>
            <a:ext cx="6408712" cy="458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04665"/>
            <a:ext cx="3399080" cy="576063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ягоды</a:t>
            </a:r>
            <a:endParaRPr lang="ru-RU" sz="8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082280"/>
          </a:xfrm>
        </p:spPr>
        <p:txBody>
          <a:bodyPr/>
          <a:lstStyle/>
          <a:p>
            <a:pPr lvl="0"/>
            <a:r>
              <a:rPr lang="ru-RU" dirty="0" smtClean="0"/>
              <a:t>На припёке у пеньков много тонких стебельков.</a:t>
            </a:r>
            <a:br>
              <a:rPr lang="ru-RU" dirty="0" smtClean="0"/>
            </a:br>
            <a:r>
              <a:rPr lang="ru-RU" dirty="0" smtClean="0"/>
              <a:t>Каждый тонкий стебелёк держит алый огонёк.</a:t>
            </a:r>
            <a:br>
              <a:rPr lang="ru-RU" dirty="0" smtClean="0"/>
            </a:br>
            <a:r>
              <a:rPr lang="ru-RU" dirty="0" smtClean="0"/>
              <a:t>Разгибаем стебельки – собираем огоньки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Земляника</a:t>
            </a:r>
            <a:endParaRPr lang="ru-RU" sz="3600" dirty="0"/>
          </a:p>
        </p:txBody>
      </p:sp>
      <p:pic>
        <p:nvPicPr>
          <p:cNvPr id="3074" name="Picture 2" descr="C:\Users\дом\Desktop\Конкурс презентаций\4015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237" b="10237"/>
          <a:stretch>
            <a:fillRect/>
          </a:stretch>
        </p:blipFill>
        <p:spPr bwMode="auto">
          <a:xfrm>
            <a:off x="827088" y="1196975"/>
            <a:ext cx="4419600" cy="35147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 smtClean="0"/>
              <a:t>Что должны выяснить?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3888432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Как влияет на организм человека ежедневное употребление в пищу овощей, фруктов и ягод?</a:t>
            </a:r>
          </a:p>
          <a:p>
            <a:pPr lvl="0"/>
            <a:r>
              <a:rPr lang="ru-RU" dirty="0" smtClean="0"/>
              <a:t>Как обеспеченный витаминами организм борется с различными заболеваниями?</a:t>
            </a:r>
          </a:p>
          <a:p>
            <a:pPr lvl="0"/>
            <a:r>
              <a:rPr lang="ru-RU" dirty="0" smtClean="0"/>
              <a:t>Должны ли овощи, фрукты и ягоды стать привычными на нашем столе?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941168"/>
            <a:ext cx="3528392" cy="16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Чёрненька, маленька, сладенька</a:t>
            </a:r>
            <a:br>
              <a:rPr lang="ru-RU" dirty="0" smtClean="0"/>
            </a:br>
            <a:r>
              <a:rPr lang="ru-RU" dirty="0" smtClean="0"/>
              <a:t>Ребятам миленька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Черника</a:t>
            </a:r>
            <a:endParaRPr lang="ru-RU" sz="3600" dirty="0"/>
          </a:p>
        </p:txBody>
      </p:sp>
      <p:pic>
        <p:nvPicPr>
          <p:cNvPr id="2050" name="Picture 2" descr="C:\Users\дом\Desktop\Конкурс презентаций\Черни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Я красна, я кисла, на болоте я росла.</a:t>
            </a:r>
            <a:br>
              <a:rPr lang="ru-RU" dirty="0" smtClean="0"/>
            </a:br>
            <a:r>
              <a:rPr lang="ru-RU" dirty="0" smtClean="0"/>
              <a:t>Созревала под снежком, ну-ка, кто со мной знаком?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Клюква</a:t>
            </a:r>
            <a:endParaRPr lang="ru-RU" sz="3600" dirty="0"/>
          </a:p>
        </p:txBody>
      </p:sp>
      <p:pic>
        <p:nvPicPr>
          <p:cNvPr id="1026" name="Picture 2" descr="C:\Users\дом\Desktop\Конкурс презентаций\normal_Изображение_174~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3298304"/>
          </a:xfrm>
        </p:spPr>
        <p:txBody>
          <a:bodyPr/>
          <a:lstStyle/>
          <a:p>
            <a:pPr lvl="0"/>
            <a:r>
              <a:rPr lang="ru-RU" dirty="0" smtClean="0"/>
              <a:t>Сладкая, душистая, выросла в лесу тенистом.</a:t>
            </a:r>
            <a:br>
              <a:rPr lang="ru-RU" dirty="0" smtClean="0"/>
            </a:br>
            <a:r>
              <a:rPr lang="ru-RU" dirty="0" smtClean="0"/>
              <a:t>Я могу расти в саду, летом в гости к вам приду.</a:t>
            </a:r>
            <a:br>
              <a:rPr lang="ru-RU" dirty="0" smtClean="0"/>
            </a:br>
            <a:r>
              <a:rPr lang="ru-RU" dirty="0" smtClean="0"/>
              <a:t>Состою из долек малых, очень сочных, вкусных, алых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Малина</a:t>
            </a:r>
            <a:endParaRPr lang="ru-RU" sz="3600" dirty="0"/>
          </a:p>
        </p:txBody>
      </p:sp>
      <p:pic>
        <p:nvPicPr>
          <p:cNvPr id="4098" name="Picture 2" descr="C:\Users\дом\Desktop\Конкурс презентаций\6ef811d0f1d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527" b="352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Долгоножка хвалится: </a:t>
            </a:r>
            <a:br>
              <a:rPr lang="ru-RU" dirty="0" smtClean="0"/>
            </a:br>
            <a:r>
              <a:rPr lang="ru-RU" dirty="0" smtClean="0"/>
              <a:t>– Я ли не красавица?</a:t>
            </a:r>
            <a:br>
              <a:rPr lang="ru-RU" dirty="0" smtClean="0"/>
            </a:br>
            <a:r>
              <a:rPr lang="ru-RU" dirty="0" smtClean="0"/>
              <a:t>А всего-то косточка</a:t>
            </a:r>
            <a:br>
              <a:rPr lang="ru-RU" dirty="0" smtClean="0"/>
            </a:br>
            <a:r>
              <a:rPr lang="ru-RU" dirty="0" smtClean="0"/>
              <a:t>Да красненькая кофточка!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Вишня</a:t>
            </a:r>
            <a:endParaRPr lang="ru-RU" sz="3600" dirty="0"/>
          </a:p>
        </p:txBody>
      </p:sp>
      <p:pic>
        <p:nvPicPr>
          <p:cNvPr id="5124" name="Picture 4" descr="C:\Users\дом\Desktop\Конкурс презентаций\Вишн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5188" b="4223"/>
          <a:stretch>
            <a:fillRect/>
          </a:stretch>
        </p:blipFill>
        <p:spPr bwMode="auto">
          <a:xfrm>
            <a:off x="838199" y="1143003"/>
            <a:ext cx="4402061" cy="343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2" t="4964" r="25033" b="19415"/>
          <a:stretch>
            <a:fillRect/>
          </a:stretch>
        </p:blipFill>
        <p:spPr bwMode="auto">
          <a:xfrm>
            <a:off x="3203848" y="2248090"/>
            <a:ext cx="5940152" cy="427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1115616" y="1484784"/>
            <a:ext cx="3682752" cy="161704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сохранить ягоды, собранные летом до весны?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Сушить</a:t>
            </a:r>
            <a:endParaRPr lang="ru-RU" dirty="0"/>
          </a:p>
        </p:txBody>
      </p:sp>
      <p:pic>
        <p:nvPicPr>
          <p:cNvPr id="1026" name="Picture 2" descr="C:\Users\дом\Desktop\Конкурс презентаций\2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70" t="23270" r="6360" b="24231"/>
          <a:stretch>
            <a:fillRect/>
          </a:stretch>
        </p:blipFill>
        <p:spPr bwMode="auto">
          <a:xfrm>
            <a:off x="1115616" y="1556792"/>
            <a:ext cx="770021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Замораживать</a:t>
            </a:r>
            <a:endParaRPr lang="ru-RU" dirty="0"/>
          </a:p>
        </p:txBody>
      </p:sp>
      <p:pic>
        <p:nvPicPr>
          <p:cNvPr id="9218" name="Picture 2" descr="C:\Users\дом\Desktop\Конкурс презентаций\00024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985" y="1537412"/>
            <a:ext cx="7808578" cy="477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Варить с сахаром (варенье)</a:t>
            </a:r>
            <a:endParaRPr lang="ru-RU" dirty="0"/>
          </a:p>
        </p:txBody>
      </p:sp>
      <p:pic>
        <p:nvPicPr>
          <p:cNvPr id="6147" name="Picture 3" descr="C:\Users\дом\Desktop\Конкурс презентаций\vare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137"/>
          <a:stretch>
            <a:fillRect/>
          </a:stretch>
        </p:blipFill>
        <p:spPr bwMode="auto">
          <a:xfrm>
            <a:off x="1547663" y="1340768"/>
            <a:ext cx="7359163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200288" cy="2506290"/>
          </a:xfrm>
        </p:spPr>
        <p:txBody>
          <a:bodyPr>
            <a:normAutofit/>
          </a:bodyPr>
          <a:lstStyle/>
          <a:p>
            <a:r>
              <a:rPr lang="ru-RU" dirty="0" smtClean="0"/>
              <a:t>Варить компот, сок</a:t>
            </a:r>
            <a:endParaRPr lang="ru-RU" dirty="0"/>
          </a:p>
        </p:txBody>
      </p:sp>
      <p:pic>
        <p:nvPicPr>
          <p:cNvPr id="8194" name="Picture 2" descr="C:\Users\дом\Desktop\Конкурс презентаций\С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774" y="153594"/>
            <a:ext cx="5252666" cy="63425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Вымачивать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1447799"/>
            <a:ext cx="6241006" cy="518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31" r="3419"/>
          <a:stretch>
            <a:fillRect/>
          </a:stretch>
        </p:blipFill>
        <p:spPr bwMode="auto">
          <a:xfrm>
            <a:off x="2483768" y="980728"/>
            <a:ext cx="666023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848" y="404664"/>
            <a:ext cx="4047152" cy="576063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овощи</a:t>
            </a:r>
            <a:endParaRPr lang="ru-RU" sz="8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5122912" cy="1162050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Вывод третий</a:t>
            </a:r>
            <a:endParaRPr lang="ru-RU" sz="36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5987008" cy="137396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 Как влияет ежедневное употребление ягод на наше здоровье?</a:t>
            </a:r>
          </a:p>
          <a:p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19872" y="3284984"/>
            <a:ext cx="5190728" cy="2841179"/>
          </a:xfrm>
        </p:spPr>
        <p:txBody>
          <a:bodyPr/>
          <a:lstStyle/>
          <a:p>
            <a:r>
              <a:rPr lang="ru-RU" dirty="0" smtClean="0"/>
              <a:t> Человек получает много витаминов, меньше болеет, меньше устаёт, хорошо выглядит.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240360" cy="433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35" b="4227"/>
          <a:stretch>
            <a:fillRect/>
          </a:stretch>
        </p:blipFill>
        <p:spPr bwMode="auto">
          <a:xfrm>
            <a:off x="1547664" y="369195"/>
            <a:ext cx="7007125" cy="63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7528880" cy="31543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</a:t>
            </a:r>
            <a:r>
              <a:rPr lang="ru-RU" sz="3100" b="1" dirty="0" smtClean="0">
                <a:solidFill>
                  <a:schemeClr val="tx1"/>
                </a:solidFill>
              </a:rPr>
              <a:t>вощи, фрукты и ягоды необходимо тщательно мыть, чтобы смыть грязь, микробы, иначе они принесут не пользу,               а вред!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endParaRPr lang="ru-RU" sz="3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835958"/>
          </a:xfrm>
        </p:spPr>
        <p:txBody>
          <a:bodyPr>
            <a:normAutofit/>
          </a:bodyPr>
          <a:lstStyle/>
          <a:p>
            <a:r>
              <a:rPr lang="ru-RU" sz="3600" u="sng" dirty="0" smtClean="0"/>
              <a:t>выводы</a:t>
            </a:r>
            <a:endParaRPr lang="ru-RU" sz="3600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363272" cy="5472608"/>
          </a:xfrm>
        </p:spPr>
        <p:txBody>
          <a:bodyPr>
            <a:no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Овощи, фрукты, ягоды не только вкусны, но и полезны; сохраняют людям здоровье, помогают вернуть его тем, кто заболел.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Снижается риск возникновения заболеваний; если человек заболел, то болезнь протекает  без осложнений.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Овощи, фрукты и ягоды необходимо употреблять в пищу ежедневно.	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800" dirty="0" smtClean="0"/>
              <a:t>Знания, полученные на сегодняшнем занятии, могут быть полезны для здоровья; помогут правильно питаться; меньше болеть.</a:t>
            </a:r>
          </a:p>
          <a:p>
            <a:pPr marL="596646" indent="-51435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7563"/>
          <a:stretch>
            <a:fillRect/>
          </a:stretch>
        </p:blipFill>
        <p:spPr bwMode="auto">
          <a:xfrm>
            <a:off x="5652121" y="764704"/>
            <a:ext cx="3182104" cy="57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1524000"/>
            <a:ext cx="3977592" cy="46634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Найдите в дополнительной литературе сведения об овощах, фруктах и ягодах, о которых мы на занятии не говорили. </a:t>
            </a:r>
          </a:p>
          <a:p>
            <a:r>
              <a:rPr lang="ru-RU" dirty="0" smtClean="0"/>
              <a:t>Поделитесь новой информацией друг с другом, с родителями, бабушкой и дедушкой. 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Горох - семена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2121024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На жарком солнышке подсох</a:t>
            </a:r>
          </a:p>
          <a:p>
            <a:pPr>
              <a:buNone/>
            </a:pPr>
            <a:r>
              <a:rPr lang="ru-RU" dirty="0" smtClean="0"/>
              <a:t>    И рвётся из стручков… </a:t>
            </a:r>
            <a:endParaRPr lang="ru-RU" dirty="0"/>
          </a:p>
        </p:txBody>
      </p:sp>
      <p:pic>
        <p:nvPicPr>
          <p:cNvPr id="8" name="Содержимое 7" descr="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8781" r="11756"/>
          <a:stretch>
            <a:fillRect/>
          </a:stretch>
        </p:blipFill>
        <p:spPr>
          <a:xfrm>
            <a:off x="1043608" y="1988840"/>
            <a:ext cx="4536504" cy="409869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Свекла - корень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4509120"/>
            <a:ext cx="7096832" cy="167832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/>
              <a:t>Хоть я и сахарной зовусь,</a:t>
            </a:r>
          </a:p>
          <a:p>
            <a:pPr>
              <a:buNone/>
            </a:pPr>
            <a:r>
              <a:rPr lang="ru-RU" dirty="0" smtClean="0"/>
              <a:t>Но от дождей я не размокла.</a:t>
            </a:r>
          </a:p>
          <a:p>
            <a:pPr>
              <a:buNone/>
            </a:pPr>
            <a:r>
              <a:rPr lang="ru-RU" dirty="0" smtClean="0"/>
              <a:t>Крупна, кругла, сладка на вкус.</a:t>
            </a:r>
          </a:p>
          <a:p>
            <a:pPr>
              <a:buNone/>
            </a:pPr>
            <a:r>
              <a:rPr lang="ru-RU" dirty="0" smtClean="0"/>
              <a:t>Узнали вы? Я… </a:t>
            </a:r>
            <a:endParaRPr lang="ru-RU" dirty="0"/>
          </a:p>
        </p:txBody>
      </p:sp>
      <p:pic>
        <p:nvPicPr>
          <p:cNvPr id="7" name="Содержимое 6" descr="1227177980_shutterstock_1940291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4943"/>
          <a:stretch>
            <a:fillRect/>
          </a:stretch>
        </p:blipFill>
        <p:spPr>
          <a:xfrm>
            <a:off x="1259632" y="1196752"/>
            <a:ext cx="7308304" cy="3104741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Капуста - лист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47664" y="5445224"/>
            <a:ext cx="7386024" cy="1112912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Лоскуток на лоскутке – </a:t>
            </a:r>
          </a:p>
          <a:p>
            <a:pPr>
              <a:buNone/>
            </a:pPr>
            <a:r>
              <a:rPr lang="ru-RU" dirty="0" smtClean="0"/>
              <a:t>     Зелёные заплатки… </a:t>
            </a:r>
            <a:endParaRPr lang="ru-RU" dirty="0"/>
          </a:p>
        </p:txBody>
      </p:sp>
      <p:pic>
        <p:nvPicPr>
          <p:cNvPr id="7" name="Содержимое 6" descr="b_3785_2011_05_23_11_31_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6161236" cy="399453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Морковь - корень</a:t>
            </a:r>
            <a:endParaRPr lang="ru-RU" dirty="0"/>
          </a:p>
        </p:txBody>
      </p:sp>
      <p:pic>
        <p:nvPicPr>
          <p:cNvPr id="6" name="Содержимое 5" descr="морков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3814521" cy="49797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2924944"/>
            <a:ext cx="3657600" cy="154496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Красна девица сидит в темнице,</a:t>
            </a:r>
          </a:p>
          <a:p>
            <a:pPr>
              <a:buNone/>
            </a:pPr>
            <a:r>
              <a:rPr lang="ru-RU" dirty="0" smtClean="0"/>
              <a:t>     А коса на улице… 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Томат - плоды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 Росли на грядке зелёные ветки,</a:t>
            </a:r>
          </a:p>
          <a:p>
            <a:pPr>
              <a:buNone/>
            </a:pPr>
            <a:r>
              <a:rPr lang="ru-RU" dirty="0" smtClean="0"/>
              <a:t>    А на них красные детки </a:t>
            </a:r>
            <a:endParaRPr lang="ru-RU" dirty="0"/>
          </a:p>
        </p:txBody>
      </p:sp>
      <p:pic>
        <p:nvPicPr>
          <p:cNvPr id="5" name="Содержимое 4" descr="Томат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0140" r="4335" b="14405"/>
          <a:stretch>
            <a:fillRect/>
          </a:stretch>
        </p:blipFill>
        <p:spPr>
          <a:xfrm>
            <a:off x="3563888" y="2924944"/>
            <a:ext cx="5284279" cy="3615560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 - лист</a:t>
            </a:r>
            <a:endParaRPr lang="ru-RU" dirty="0"/>
          </a:p>
        </p:txBody>
      </p:sp>
      <p:pic>
        <p:nvPicPr>
          <p:cNvPr id="5" name="Содержимое 4" descr="lee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175" r="4762"/>
          <a:stretch>
            <a:fillRect/>
          </a:stretch>
        </p:blipFill>
        <p:spPr>
          <a:xfrm>
            <a:off x="1115616" y="1289381"/>
            <a:ext cx="4608512" cy="556861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190500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Прежде, чем его съели, </a:t>
            </a:r>
          </a:p>
          <a:p>
            <a:pPr>
              <a:buNone/>
            </a:pPr>
            <a:r>
              <a:rPr lang="ru-RU" dirty="0" smtClean="0"/>
              <a:t>    Все наплакаться успели… 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454</TotalTime>
  <Words>611</Words>
  <Application>Microsoft Office PowerPoint</Application>
  <PresentationFormat>Экран (4:3)</PresentationFormat>
  <Paragraphs>79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«Овощи + фрукты + ягоды = здоровье»</vt:lpstr>
      <vt:lpstr>Что должны выяснить?</vt:lpstr>
      <vt:lpstr>овощи</vt:lpstr>
      <vt:lpstr>Горох - семена</vt:lpstr>
      <vt:lpstr>Свекла - корень</vt:lpstr>
      <vt:lpstr>Капуста - лист</vt:lpstr>
      <vt:lpstr>Морковь - корень</vt:lpstr>
      <vt:lpstr>Томат - плоды</vt:lpstr>
      <vt:lpstr>Лук - лист</vt:lpstr>
      <vt:lpstr>Картофель - клубни</vt:lpstr>
      <vt:lpstr>Вывод первый</vt:lpstr>
      <vt:lpstr>фрукты</vt:lpstr>
      <vt:lpstr>Лимон</vt:lpstr>
      <vt:lpstr>Персик</vt:lpstr>
      <vt:lpstr>Яблоко</vt:lpstr>
      <vt:lpstr>Вывод второй</vt:lpstr>
      <vt:lpstr>Физкультминутка</vt:lpstr>
      <vt:lpstr>ягоды</vt:lpstr>
      <vt:lpstr>На припёке у пеньков много тонких стебельков. Каждый тонкий стебелёк держит алый огонёк. Разгибаем стебельки – собираем огоньки  </vt:lpstr>
      <vt:lpstr>Чёрненька, маленька, сладенька Ребятам миленька  </vt:lpstr>
      <vt:lpstr>Я красна, я кисла, на болоте я росла. Созревала под снежком, ну-ка, кто со мной знаком?  </vt:lpstr>
      <vt:lpstr>Сладкая, душистая, выросла в лесу тенистом. Я могу расти в саду, летом в гости к вам приду. Состою из долек малых, очень сочных, вкусных, алых </vt:lpstr>
      <vt:lpstr>Долгоножка хвалится:  – Я ли не красавица? А всего-то косточка Да красненькая кофточка! </vt:lpstr>
      <vt:lpstr>Задание</vt:lpstr>
      <vt:lpstr>Сушить</vt:lpstr>
      <vt:lpstr>Замораживать</vt:lpstr>
      <vt:lpstr>Варить с сахаром (варенье)</vt:lpstr>
      <vt:lpstr>Варить компот, сок</vt:lpstr>
      <vt:lpstr>Вымачивать</vt:lpstr>
      <vt:lpstr>Вывод третий</vt:lpstr>
      <vt:lpstr>Овощи, фрукты и ягоды необходимо тщательно мыть, чтобы смыть грязь, микробы, иначе они принесут не пользу,               а вред! </vt:lpstr>
      <vt:lpstr>выводы</vt:lpstr>
      <vt:lpstr>Домашнее задание</vt:lpstr>
    </vt:vector>
  </TitlesOfParts>
  <Manager>Великанова Ю.А.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«Овощи + фрукты + ягоды = здоровье»</dc:title>
  <dc:creator>Великанова Ю.А.</dc:creator>
  <cp:lastModifiedBy>дом</cp:lastModifiedBy>
  <cp:revision>10</cp:revision>
  <dcterms:created xsi:type="dcterms:W3CDTF">2011-11-18T16:12:31Z</dcterms:created>
  <dcterms:modified xsi:type="dcterms:W3CDTF">2012-01-10T11:41:27Z</dcterms:modified>
</cp:coreProperties>
</file>